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diagrams/_rels/data4.xml.rels" ContentType="application/vnd.openxmlformats-package.relationships+xml"/>
  <Override PartName="/ppt/diagrams/_rels/drawing4.xml.rels" ContentType="application/vnd.openxmlformats-package.relationships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media/OOXDiagramDataRels4_4.svg" ContentType="image/svg"/>
  <Override PartName="/ppt/media/OOXDiagramDataRels1_2.png" ContentType="image/png"/>
  <Override PartName="/ppt/media/image1.jpeg" ContentType="image/jpeg"/>
  <Override PartName="/ppt/media/image35.png" ContentType="image/png"/>
  <Override PartName="/ppt/media/image8.png" ContentType="image/png"/>
  <Override PartName="/ppt/media/OOXDiagramDrawingRels4_1.svg" ContentType="image/svg"/>
  <Override PartName="/ppt/media/image2.jpeg" ContentType="image/jpeg"/>
  <Override PartName="/ppt/media/image3.png" ContentType="image/png"/>
  <Override PartName="/ppt/media/image30.png" ContentType="image/png"/>
  <Override PartName="/ppt/media/image4.jpeg" ContentType="image/jpeg"/>
  <Override PartName="/ppt/media/image18.png" ContentType="image/png"/>
  <Override PartName="/ppt/media/image5.jpeg" ContentType="image/jpeg"/>
  <Override PartName="/ppt/media/OOXDiagramDataRels1_3.svg" ContentType="image/svg"/>
  <Override PartName="/ppt/media/image28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7.jpeg" ContentType="image/jpeg"/>
  <Override PartName="/ppt/media/OOXDiagramDataRels1_1.svg" ContentType="image/svg"/>
  <Override PartName="/ppt/media/image26.png" ContentType="image/png"/>
  <Override PartName="/ppt/media/image34.jpeg" ContentType="image/jpeg"/>
  <Override PartName="/ppt/media/image9.png" ContentType="image/png"/>
  <Override PartName="/ppt/media/image13.jpeg" ContentType="image/jpeg"/>
  <Override PartName="/ppt/media/image14.png" ContentType="image/png"/>
  <Override PartName="/ppt/media/OOXDiagramDataRels1_0.png" ContentType="image/png"/>
  <Override PartName="/ppt/media/OOXDiagramDataRels4_2.svg" ContentType="image/svg"/>
  <Override PartName="/ppt/media/OOXDiagramDrawingRels1_0.png" ContentType="image/png"/>
  <Override PartName="/ppt/media/OOXDiagramDrawingRels4_2.svg" ContentType="image/svg"/>
  <Override PartName="/ppt/media/OOXDiagramDrawingRels1_1.svg" ContentType="image/svg"/>
  <Override PartName="/ppt/media/image17.png" ContentType="image/png"/>
  <Override PartName="/ppt/media/OOXDiagramDrawingRels1_2.png" ContentType="image/png"/>
  <Override PartName="/ppt/media/OOXDiagramDrawingRels4_4.svg" ContentType="image/svg"/>
  <Override PartName="/ppt/media/OOXDiagramDrawingRels1_3.svg" ContentType="image/svg"/>
  <Override PartName="/ppt/media/image19.png" ContentType="image/png"/>
  <Override PartName="/ppt/media/image10.png" ContentType="image/png"/>
  <Override PartName="/ppt/media/image32.png" ContentType="image/png"/>
  <Override PartName="/ppt/media/image39.jpeg" ContentType="image/jpeg"/>
  <Override PartName="/ppt/media/image12.png" ContentType="image/png"/>
  <Override PartName="/ppt/media/image15.png" ContentType="image/png"/>
  <Override PartName="/ppt/media/image37.png" ContentType="image/png"/>
  <Override PartName="/ppt/media/image16.png" ContentType="image/png"/>
  <Override PartName="/ppt/media/image38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36.jpeg" ContentType="image/jpeg"/>
  <Override PartName="/ppt/media/image25.png" ContentType="image/png"/>
  <Override PartName="/ppt/media/image27.png" ContentType="image/png"/>
  <Override PartName="/ppt/media/image29.png" ContentType="image/png"/>
  <Override PartName="/ppt/media/OOXDiagramDataRels4_1.svg" ContentType="image/svg"/>
  <Override PartName="/ppt/media/image31.png" ContentType="image/png"/>
  <Override PartName="/ppt/media/image40.jpeg" ContentType="image/jpeg"/>
  <Override PartName="/ppt/media/OOXDiagramDataRels4_0.png" ContentType="image/png"/>
  <Override PartName="/ppt/media/OOXDiagramDataRels4_3.png" ContentType="image/png"/>
  <Override PartName="/ppt/media/OOXDiagramDataRels4_8.svg" ContentType="image/svg"/>
  <Override PartName="/ppt/media/OOXDiagramDataRels4_5.png" ContentType="image/png"/>
  <Override PartName="/ppt/media/OOXDiagramDataRels4_6.svg" ContentType="image/svg"/>
  <Override PartName="/ppt/media/OOXDiagramDataRels4_7.png" ContentType="image/png"/>
  <Override PartName="/ppt/media/OOXDiagramDataRels4_9.png" ContentType="image/png"/>
  <Override PartName="/ppt/media/OOXDiagramDrawingRels4_0.png" ContentType="image/png"/>
  <Override PartName="/ppt/media/OOXDiagramDrawingRels4_3.png" ContentType="image/png"/>
  <Override PartName="/ppt/media/OOXDiagramDrawingRels4_5.png" ContentType="image/png"/>
  <Override PartName="/ppt/media/OOXDiagramDrawingRels4_6.svg" ContentType="image/svg"/>
  <Override PartName="/ppt/media/OOXDiagramDrawingRels4_7.png" ContentType="image/png"/>
  <Override PartName="/ppt/media/OOXDiagramDrawingRels4_8.svg" ContentType="image/svg"/>
  <Override PartName="/ppt/media/OOXDiagramDrawingRels4_9.png" ContentType="image/png"/>
  <Override PartName="/ppt/media/image41.jpeg" ContentType="image/jpe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sv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svg"/>
</Relationships>
</file>

<file path=ppt/diagrams/_rels/data4.xml.rels><?xml version="1.0" encoding="UTF-8"?>
<Relationships xmlns="http://schemas.openxmlformats.org/package/2006/relationships"><Relationship Id="rId1" Type="http://schemas.openxmlformats.org/officeDocument/2006/relationships/image" Target="../media/OOXDiagramDataRels4_0.png"/><Relationship Id="rId10" Type="http://schemas.openxmlformats.org/officeDocument/2006/relationships/image" Target="../media/OOXDiagramDataRels4_1.svg"/><Relationship Id="rId2" Type="http://schemas.openxmlformats.org/officeDocument/2006/relationships/image" Target="../media/OOXDiagramDataRels4_2.svg"/><Relationship Id="rId3" Type="http://schemas.openxmlformats.org/officeDocument/2006/relationships/image" Target="../media/OOXDiagramDataRels4_3.png"/><Relationship Id="rId4" Type="http://schemas.openxmlformats.org/officeDocument/2006/relationships/image" Target="../media/OOXDiagramDataRels4_4.svg"/><Relationship Id="rId5" Type="http://schemas.openxmlformats.org/officeDocument/2006/relationships/image" Target="../media/OOXDiagramDataRels4_5.png"/><Relationship Id="rId6" Type="http://schemas.openxmlformats.org/officeDocument/2006/relationships/image" Target="../media/OOXDiagramDataRels4_6.svg"/><Relationship Id="rId7" Type="http://schemas.openxmlformats.org/officeDocument/2006/relationships/image" Target="../media/OOXDiagramDataRels4_7.png"/><Relationship Id="rId8" Type="http://schemas.openxmlformats.org/officeDocument/2006/relationships/image" Target="../media/OOXDiagramDataRels4_8.svg"/><Relationship Id="rId9" Type="http://schemas.openxmlformats.org/officeDocument/2006/relationships/image" Target="../media/OOXDiagramDataRels4_9.pn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sv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svg"/>
</Relationships>
</file>

<file path=ppt/diagrams/_rels/drawing4.xml.rels><?xml version="1.0" encoding="UTF-8"?>
<Relationships xmlns="http://schemas.openxmlformats.org/package/2006/relationships"><Relationship Id="rId1" Type="http://schemas.openxmlformats.org/officeDocument/2006/relationships/image" Target="../media/OOXDiagramDrawingRels4_0.png"/><Relationship Id="rId10" Type="http://schemas.openxmlformats.org/officeDocument/2006/relationships/image" Target="../media/OOXDiagramDrawingRels4_1.svg"/><Relationship Id="rId2" Type="http://schemas.openxmlformats.org/officeDocument/2006/relationships/image" Target="../media/OOXDiagramDrawingRels4_2.svg"/><Relationship Id="rId3" Type="http://schemas.openxmlformats.org/officeDocument/2006/relationships/image" Target="../media/OOXDiagramDrawingRels4_3.png"/><Relationship Id="rId4" Type="http://schemas.openxmlformats.org/officeDocument/2006/relationships/image" Target="../media/OOXDiagramDrawingRels4_4.svg"/><Relationship Id="rId5" Type="http://schemas.openxmlformats.org/officeDocument/2006/relationships/image" Target="../media/OOXDiagramDrawingRels4_5.png"/><Relationship Id="rId6" Type="http://schemas.openxmlformats.org/officeDocument/2006/relationships/image" Target="../media/OOXDiagramDrawingRels4_6.svg"/><Relationship Id="rId7" Type="http://schemas.openxmlformats.org/officeDocument/2006/relationships/image" Target="../media/OOXDiagramDrawingRels4_7.png"/><Relationship Id="rId8" Type="http://schemas.openxmlformats.org/officeDocument/2006/relationships/image" Target="../media/OOXDiagramDrawingRels4_8.svg"/><Relationship Id="rId9" Type="http://schemas.openxmlformats.org/officeDocument/2006/relationships/image" Target="../media/OOXDiagramDrawingRels4_9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678BE-3333-4941-AC6A-2FC334C836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66E1381-FBA9-4EFF-AB32-2E708E7DB723}">
      <dgm:prSet/>
      <dgm:spPr/>
      <dgm:t>
        <a:bodyPr/>
        <a:lstStyle/>
        <a:p>
          <a:pPr>
            <a:defRPr cap="all"/>
          </a:pPr>
          <a:r>
            <a:rPr lang="de-DE"/>
            <a:t>AAS: Visual Depiction of products, which are called assets</a:t>
          </a:r>
          <a:endParaRPr lang="en-US"/>
        </a:p>
      </dgm:t>
    </dgm:pt>
    <dgm:pt modelId="{D91024C6-D066-4835-ACC9-4C38C8F006CF}" type="parTrans" cxnId="{5EB0946D-ACF1-415E-B362-0F58EE29EFF6}">
      <dgm:prSet/>
      <dgm:spPr/>
      <dgm:t>
        <a:bodyPr/>
        <a:lstStyle/>
        <a:p>
          <a:endParaRPr lang="en-US"/>
        </a:p>
      </dgm:t>
    </dgm:pt>
    <dgm:pt modelId="{8D720D9A-3DE3-4FBF-9021-E4C5C1FF2D57}" type="sibTrans" cxnId="{5EB0946D-ACF1-415E-B362-0F58EE29EFF6}">
      <dgm:prSet/>
      <dgm:spPr/>
      <dgm:t>
        <a:bodyPr/>
        <a:lstStyle/>
        <a:p>
          <a:endParaRPr lang="en-US"/>
        </a:p>
      </dgm:t>
    </dgm:pt>
    <dgm:pt modelId="{2375B0B1-17A3-4357-9BCC-B598F996457A}">
      <dgm:prSet/>
      <dgm:spPr/>
      <dgm:t>
        <a:bodyPr/>
        <a:lstStyle/>
        <a:p>
          <a:pPr>
            <a:defRPr cap="all"/>
          </a:pPr>
          <a:r>
            <a:rPr lang="de-DE"/>
            <a:t>Fraunhofer Project</a:t>
          </a:r>
          <a:endParaRPr lang="en-US"/>
        </a:p>
      </dgm:t>
    </dgm:pt>
    <dgm:pt modelId="{8AAB1F89-8839-4387-A93E-F59C2D59B5CD}" type="parTrans" cxnId="{1AA32120-2E3F-4051-A9B5-C5596D40D168}">
      <dgm:prSet/>
      <dgm:spPr/>
      <dgm:t>
        <a:bodyPr/>
        <a:lstStyle/>
        <a:p>
          <a:endParaRPr lang="en-US"/>
        </a:p>
      </dgm:t>
    </dgm:pt>
    <dgm:pt modelId="{0923303C-65FC-43BF-BADB-A5E1D1878198}" type="sibTrans" cxnId="{1AA32120-2E3F-4051-A9B5-C5596D40D168}">
      <dgm:prSet/>
      <dgm:spPr/>
      <dgm:t>
        <a:bodyPr/>
        <a:lstStyle/>
        <a:p>
          <a:endParaRPr lang="en-US"/>
        </a:p>
      </dgm:t>
    </dgm:pt>
    <dgm:pt modelId="{1169824F-1484-4F2D-B41A-133D7D945C07}" type="pres">
      <dgm:prSet presAssocID="{4CF678BE-3333-4941-AC6A-2FC334C836CF}" presName="root" presStyleCnt="0">
        <dgm:presLayoutVars>
          <dgm:dir/>
          <dgm:resizeHandles val="exact"/>
        </dgm:presLayoutVars>
      </dgm:prSet>
      <dgm:spPr/>
    </dgm:pt>
    <dgm:pt modelId="{AC31A6EF-3AE8-4B88-8B77-66FE5789CC2F}" type="pres">
      <dgm:prSet presAssocID="{A66E1381-FBA9-4EFF-AB32-2E708E7DB723}" presName="compNode" presStyleCnt="0"/>
      <dgm:spPr/>
    </dgm:pt>
    <dgm:pt modelId="{C02BB0DB-1E14-4726-8FC8-C4D34E63FAA6}" type="pres">
      <dgm:prSet presAssocID="{A66E1381-FBA9-4EFF-AB32-2E708E7DB723}" presName="iconBgRect" presStyleLbl="bgShp" presStyleIdx="0" presStyleCnt="2"/>
      <dgm:spPr/>
    </dgm:pt>
    <dgm:pt modelId="{C5534776-D27D-4A28-8F83-72FCF784594E}" type="pres">
      <dgm:prSet presAssocID="{A66E1381-FBA9-4EFF-AB32-2E708E7DB72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303C33E5-C81B-43F3-9F0F-CD30814D13E6}" type="pres">
      <dgm:prSet presAssocID="{A66E1381-FBA9-4EFF-AB32-2E708E7DB723}" presName="spaceRect" presStyleCnt="0"/>
      <dgm:spPr/>
    </dgm:pt>
    <dgm:pt modelId="{23007727-FA22-4EDA-AF55-C2CA43A9ADA8}" type="pres">
      <dgm:prSet presAssocID="{A66E1381-FBA9-4EFF-AB32-2E708E7DB723}" presName="textRect" presStyleLbl="revTx" presStyleIdx="0" presStyleCnt="2">
        <dgm:presLayoutVars>
          <dgm:chMax val="1"/>
          <dgm:chPref val="1"/>
        </dgm:presLayoutVars>
      </dgm:prSet>
      <dgm:spPr/>
    </dgm:pt>
    <dgm:pt modelId="{355F0B7F-A6C5-48E1-BA59-0A891DC7FDF2}" type="pres">
      <dgm:prSet presAssocID="{8D720D9A-3DE3-4FBF-9021-E4C5C1FF2D57}" presName="sibTrans" presStyleCnt="0"/>
      <dgm:spPr/>
    </dgm:pt>
    <dgm:pt modelId="{2B50297C-45C5-4299-AE3F-CCB817A098BC}" type="pres">
      <dgm:prSet presAssocID="{2375B0B1-17A3-4357-9BCC-B598F996457A}" presName="compNode" presStyleCnt="0"/>
      <dgm:spPr/>
    </dgm:pt>
    <dgm:pt modelId="{69EE3FE1-EFFE-441B-8124-875ABDD44D71}" type="pres">
      <dgm:prSet presAssocID="{2375B0B1-17A3-4357-9BCC-B598F996457A}" presName="iconBgRect" presStyleLbl="bgShp" presStyleIdx="1" presStyleCnt="2"/>
      <dgm:spPr/>
    </dgm:pt>
    <dgm:pt modelId="{F4E558C9-1C1F-46C6-919C-4C7325E70C73}" type="pres">
      <dgm:prSet presAssocID="{2375B0B1-17A3-4357-9BCC-B598F99645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att"/>
        </a:ext>
      </dgm:extLst>
    </dgm:pt>
    <dgm:pt modelId="{D0261530-C8E6-47A6-83C2-7DF866801891}" type="pres">
      <dgm:prSet presAssocID="{2375B0B1-17A3-4357-9BCC-B598F996457A}" presName="spaceRect" presStyleCnt="0"/>
      <dgm:spPr/>
    </dgm:pt>
    <dgm:pt modelId="{E5559104-6BB7-4199-9A5B-7A2BD917C626}" type="pres">
      <dgm:prSet presAssocID="{2375B0B1-17A3-4357-9BCC-B598F996457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1D16012-08EF-49FD-97D5-0762AB7474CE}" type="presOf" srcId="{4CF678BE-3333-4941-AC6A-2FC334C836CF}" destId="{1169824F-1484-4F2D-B41A-133D7D945C07}" srcOrd="0" destOrd="0" presId="urn:microsoft.com/office/officeart/2018/5/layout/IconCircleLabelList"/>
    <dgm:cxn modelId="{1AA32120-2E3F-4051-A9B5-C5596D40D168}" srcId="{4CF678BE-3333-4941-AC6A-2FC334C836CF}" destId="{2375B0B1-17A3-4357-9BCC-B598F996457A}" srcOrd="1" destOrd="0" parTransId="{8AAB1F89-8839-4387-A93E-F59C2D59B5CD}" sibTransId="{0923303C-65FC-43BF-BADB-A5E1D1878198}"/>
    <dgm:cxn modelId="{316D312F-CDDE-4075-8A31-32A88A0A09B5}" type="presOf" srcId="{A66E1381-FBA9-4EFF-AB32-2E708E7DB723}" destId="{23007727-FA22-4EDA-AF55-C2CA43A9ADA8}" srcOrd="0" destOrd="0" presId="urn:microsoft.com/office/officeart/2018/5/layout/IconCircleLabelList"/>
    <dgm:cxn modelId="{CD5E0E5E-4063-4E6C-AE90-ABB2FA4249FD}" type="presOf" srcId="{2375B0B1-17A3-4357-9BCC-B598F996457A}" destId="{E5559104-6BB7-4199-9A5B-7A2BD917C626}" srcOrd="0" destOrd="0" presId="urn:microsoft.com/office/officeart/2018/5/layout/IconCircleLabelList"/>
    <dgm:cxn modelId="{5EB0946D-ACF1-415E-B362-0F58EE29EFF6}" srcId="{4CF678BE-3333-4941-AC6A-2FC334C836CF}" destId="{A66E1381-FBA9-4EFF-AB32-2E708E7DB723}" srcOrd="0" destOrd="0" parTransId="{D91024C6-D066-4835-ACC9-4C38C8F006CF}" sibTransId="{8D720D9A-3DE3-4FBF-9021-E4C5C1FF2D57}"/>
    <dgm:cxn modelId="{59443D1C-EF76-480D-89D7-106F9C00D42C}" type="presParOf" srcId="{1169824F-1484-4F2D-B41A-133D7D945C07}" destId="{AC31A6EF-3AE8-4B88-8B77-66FE5789CC2F}" srcOrd="0" destOrd="0" presId="urn:microsoft.com/office/officeart/2018/5/layout/IconCircleLabelList"/>
    <dgm:cxn modelId="{01C9ABB1-CD72-487E-941D-3378D53B9814}" type="presParOf" srcId="{AC31A6EF-3AE8-4B88-8B77-66FE5789CC2F}" destId="{C02BB0DB-1E14-4726-8FC8-C4D34E63FAA6}" srcOrd="0" destOrd="0" presId="urn:microsoft.com/office/officeart/2018/5/layout/IconCircleLabelList"/>
    <dgm:cxn modelId="{AF5A99DB-D316-40F5-B377-257C847ECA3A}" type="presParOf" srcId="{AC31A6EF-3AE8-4B88-8B77-66FE5789CC2F}" destId="{C5534776-D27D-4A28-8F83-72FCF784594E}" srcOrd="1" destOrd="0" presId="urn:microsoft.com/office/officeart/2018/5/layout/IconCircleLabelList"/>
    <dgm:cxn modelId="{18826257-070C-411B-B811-6E20329CF924}" type="presParOf" srcId="{AC31A6EF-3AE8-4B88-8B77-66FE5789CC2F}" destId="{303C33E5-C81B-43F3-9F0F-CD30814D13E6}" srcOrd="2" destOrd="0" presId="urn:microsoft.com/office/officeart/2018/5/layout/IconCircleLabelList"/>
    <dgm:cxn modelId="{BA393814-0C61-448F-82DA-C6F08671206A}" type="presParOf" srcId="{AC31A6EF-3AE8-4B88-8B77-66FE5789CC2F}" destId="{23007727-FA22-4EDA-AF55-C2CA43A9ADA8}" srcOrd="3" destOrd="0" presId="urn:microsoft.com/office/officeart/2018/5/layout/IconCircleLabelList"/>
    <dgm:cxn modelId="{2203EE13-32EC-4375-9701-E67E95C579D9}" type="presParOf" srcId="{1169824F-1484-4F2D-B41A-133D7D945C07}" destId="{355F0B7F-A6C5-48E1-BA59-0A891DC7FDF2}" srcOrd="1" destOrd="0" presId="urn:microsoft.com/office/officeart/2018/5/layout/IconCircleLabelList"/>
    <dgm:cxn modelId="{6BE3431C-2091-4D57-AA2E-88B34395465A}" type="presParOf" srcId="{1169824F-1484-4F2D-B41A-133D7D945C07}" destId="{2B50297C-45C5-4299-AE3F-CCB817A098BC}" srcOrd="2" destOrd="0" presId="urn:microsoft.com/office/officeart/2018/5/layout/IconCircleLabelList"/>
    <dgm:cxn modelId="{3D054A83-A6A0-47B6-B84B-7036F4FB5B51}" type="presParOf" srcId="{2B50297C-45C5-4299-AE3F-CCB817A098BC}" destId="{69EE3FE1-EFFE-441B-8124-875ABDD44D71}" srcOrd="0" destOrd="0" presId="urn:microsoft.com/office/officeart/2018/5/layout/IconCircleLabelList"/>
    <dgm:cxn modelId="{202C41A9-67F1-4E9A-8B21-E19AED6D0D6E}" type="presParOf" srcId="{2B50297C-45C5-4299-AE3F-CCB817A098BC}" destId="{F4E558C9-1C1F-46C6-919C-4C7325E70C73}" srcOrd="1" destOrd="0" presId="urn:microsoft.com/office/officeart/2018/5/layout/IconCircleLabelList"/>
    <dgm:cxn modelId="{51A0F05F-E2C5-4638-8A06-0B7908CC807B}" type="presParOf" srcId="{2B50297C-45C5-4299-AE3F-CCB817A098BC}" destId="{D0261530-C8E6-47A6-83C2-7DF866801891}" srcOrd="2" destOrd="0" presId="urn:microsoft.com/office/officeart/2018/5/layout/IconCircleLabelList"/>
    <dgm:cxn modelId="{D3F9381A-3CE8-4CB4-96B7-8BFD021951CE}" type="presParOf" srcId="{2B50297C-45C5-4299-AE3F-CCB817A098BC}" destId="{E5559104-6BB7-4199-9A5B-7A2BD917C62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BFF29D-F5FE-41BC-8175-7A97DEF3E08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CDB81E-B892-453C-9B48-BDEAE27CFB2D}">
      <dgm:prSet/>
      <dgm:spPr/>
      <dgm:t>
        <a:bodyPr/>
        <a:lstStyle/>
        <a:p>
          <a:r>
            <a:rPr lang="de-DE"/>
            <a:t>Risk Analysis</a:t>
          </a:r>
          <a:endParaRPr lang="en-US"/>
        </a:p>
      </dgm:t>
    </dgm:pt>
    <dgm:pt modelId="{92955BDB-417B-49E5-AF8E-4C72F3C1143C}" type="parTrans" cxnId="{7E4B5C4B-0C1E-4681-A671-8CCD2EBF3A76}">
      <dgm:prSet/>
      <dgm:spPr/>
      <dgm:t>
        <a:bodyPr/>
        <a:lstStyle/>
        <a:p>
          <a:endParaRPr lang="en-US"/>
        </a:p>
      </dgm:t>
    </dgm:pt>
    <dgm:pt modelId="{06F2CAC8-1A6B-4041-BBCD-4379F6F5930A}" type="sibTrans" cxnId="{7E4B5C4B-0C1E-4681-A671-8CCD2EBF3A76}">
      <dgm:prSet/>
      <dgm:spPr/>
      <dgm:t>
        <a:bodyPr/>
        <a:lstStyle/>
        <a:p>
          <a:endParaRPr lang="en-US"/>
        </a:p>
      </dgm:t>
    </dgm:pt>
    <dgm:pt modelId="{FB08A12F-1F83-4448-B3A4-945D4D0E3E20}">
      <dgm:prSet/>
      <dgm:spPr/>
      <dgm:t>
        <a:bodyPr/>
        <a:lstStyle/>
        <a:p>
          <a:r>
            <a:rPr lang="de-DE"/>
            <a:t>Analogical Method</a:t>
          </a:r>
          <a:endParaRPr lang="en-US"/>
        </a:p>
      </dgm:t>
    </dgm:pt>
    <dgm:pt modelId="{9F23CCFE-F058-4979-AA04-D9484A5DE50C}" type="parTrans" cxnId="{13A32A13-4CE6-4A4A-BE38-5DE09F0CCA22}">
      <dgm:prSet/>
      <dgm:spPr/>
      <dgm:t>
        <a:bodyPr/>
        <a:lstStyle/>
        <a:p>
          <a:endParaRPr lang="en-US"/>
        </a:p>
      </dgm:t>
    </dgm:pt>
    <dgm:pt modelId="{E4715B45-5F58-4D31-B10F-E720FC34F2E9}" type="sibTrans" cxnId="{13A32A13-4CE6-4A4A-BE38-5DE09F0CCA22}">
      <dgm:prSet/>
      <dgm:spPr/>
      <dgm:t>
        <a:bodyPr/>
        <a:lstStyle/>
        <a:p>
          <a:endParaRPr lang="en-US"/>
        </a:p>
      </dgm:t>
    </dgm:pt>
    <dgm:pt modelId="{2A2C4830-DFAB-44BC-BF78-D9150A9E429D}">
      <dgm:prSet/>
      <dgm:spPr/>
      <dgm:t>
        <a:bodyPr/>
        <a:lstStyle/>
        <a:p>
          <a:r>
            <a:rPr lang="de-DE"/>
            <a:t>GANTT-Diagram</a:t>
          </a:r>
          <a:endParaRPr lang="en-US"/>
        </a:p>
      </dgm:t>
    </dgm:pt>
    <dgm:pt modelId="{5B07E59E-4319-4BFE-865B-7D15D6ED3945}" type="parTrans" cxnId="{F9197D65-4BBA-4230-AE58-9A73BE2BFF50}">
      <dgm:prSet/>
      <dgm:spPr/>
      <dgm:t>
        <a:bodyPr/>
        <a:lstStyle/>
        <a:p>
          <a:endParaRPr lang="en-US"/>
        </a:p>
      </dgm:t>
    </dgm:pt>
    <dgm:pt modelId="{5A652F56-4694-4B54-8AC1-BF02CA4A2B5A}" type="sibTrans" cxnId="{F9197D65-4BBA-4230-AE58-9A73BE2BFF50}">
      <dgm:prSet/>
      <dgm:spPr/>
      <dgm:t>
        <a:bodyPr/>
        <a:lstStyle/>
        <a:p>
          <a:endParaRPr lang="en-US"/>
        </a:p>
      </dgm:t>
    </dgm:pt>
    <dgm:pt modelId="{9F0603C5-5323-447C-B1E9-E73976A0B7A0}" type="pres">
      <dgm:prSet presAssocID="{BEBFF29D-F5FE-41BC-8175-7A97DEF3E0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A74BEF-54E2-41F6-B5FD-ABF300F75430}" type="pres">
      <dgm:prSet presAssocID="{57CDB81E-B892-453C-9B48-BDEAE27CFB2D}" presName="hierRoot1" presStyleCnt="0"/>
      <dgm:spPr/>
    </dgm:pt>
    <dgm:pt modelId="{4E0DAB55-3277-4807-A918-A9ADD7EB5EF1}" type="pres">
      <dgm:prSet presAssocID="{57CDB81E-B892-453C-9B48-BDEAE27CFB2D}" presName="composite" presStyleCnt="0"/>
      <dgm:spPr/>
    </dgm:pt>
    <dgm:pt modelId="{39445CA4-3E69-4255-88FD-7DD90F84AE50}" type="pres">
      <dgm:prSet presAssocID="{57CDB81E-B892-453C-9B48-BDEAE27CFB2D}" presName="background" presStyleLbl="node0" presStyleIdx="0" presStyleCnt="3"/>
      <dgm:spPr/>
    </dgm:pt>
    <dgm:pt modelId="{C75985AC-CB9A-4835-9AFE-81A71306C430}" type="pres">
      <dgm:prSet presAssocID="{57CDB81E-B892-453C-9B48-BDEAE27CFB2D}" presName="text" presStyleLbl="fgAcc0" presStyleIdx="0" presStyleCnt="3">
        <dgm:presLayoutVars>
          <dgm:chPref val="3"/>
        </dgm:presLayoutVars>
      </dgm:prSet>
      <dgm:spPr/>
    </dgm:pt>
    <dgm:pt modelId="{8A171105-4097-4975-B4C8-1180280F9EB7}" type="pres">
      <dgm:prSet presAssocID="{57CDB81E-B892-453C-9B48-BDEAE27CFB2D}" presName="hierChild2" presStyleCnt="0"/>
      <dgm:spPr/>
    </dgm:pt>
    <dgm:pt modelId="{BF274DE3-CC71-48B3-BE6D-DD2CF638BF4E}" type="pres">
      <dgm:prSet presAssocID="{FB08A12F-1F83-4448-B3A4-945D4D0E3E20}" presName="hierRoot1" presStyleCnt="0"/>
      <dgm:spPr/>
    </dgm:pt>
    <dgm:pt modelId="{8F2E934D-2FC5-46FB-85E8-674FC0F16647}" type="pres">
      <dgm:prSet presAssocID="{FB08A12F-1F83-4448-B3A4-945D4D0E3E20}" presName="composite" presStyleCnt="0"/>
      <dgm:spPr/>
    </dgm:pt>
    <dgm:pt modelId="{D27C71CB-E840-438B-9A18-B8B3BB9391A0}" type="pres">
      <dgm:prSet presAssocID="{FB08A12F-1F83-4448-B3A4-945D4D0E3E20}" presName="background" presStyleLbl="node0" presStyleIdx="1" presStyleCnt="3"/>
      <dgm:spPr/>
    </dgm:pt>
    <dgm:pt modelId="{03BFF187-FF5F-4C80-B4A2-78FAB74D2AB5}" type="pres">
      <dgm:prSet presAssocID="{FB08A12F-1F83-4448-B3A4-945D4D0E3E20}" presName="text" presStyleLbl="fgAcc0" presStyleIdx="1" presStyleCnt="3">
        <dgm:presLayoutVars>
          <dgm:chPref val="3"/>
        </dgm:presLayoutVars>
      </dgm:prSet>
      <dgm:spPr/>
    </dgm:pt>
    <dgm:pt modelId="{AD508AF0-6DBD-4EA1-92B1-D1355FC76256}" type="pres">
      <dgm:prSet presAssocID="{FB08A12F-1F83-4448-B3A4-945D4D0E3E20}" presName="hierChild2" presStyleCnt="0"/>
      <dgm:spPr/>
    </dgm:pt>
    <dgm:pt modelId="{2C837877-1063-4BC6-9DD3-866CFB506A80}" type="pres">
      <dgm:prSet presAssocID="{2A2C4830-DFAB-44BC-BF78-D9150A9E429D}" presName="hierRoot1" presStyleCnt="0"/>
      <dgm:spPr/>
    </dgm:pt>
    <dgm:pt modelId="{A8C95751-489D-414F-A567-5E59C6DC5C04}" type="pres">
      <dgm:prSet presAssocID="{2A2C4830-DFAB-44BC-BF78-D9150A9E429D}" presName="composite" presStyleCnt="0"/>
      <dgm:spPr/>
    </dgm:pt>
    <dgm:pt modelId="{C4877B83-19FE-426D-8FDD-62D6812CF43E}" type="pres">
      <dgm:prSet presAssocID="{2A2C4830-DFAB-44BC-BF78-D9150A9E429D}" presName="background" presStyleLbl="node0" presStyleIdx="2" presStyleCnt="3"/>
      <dgm:spPr/>
    </dgm:pt>
    <dgm:pt modelId="{F81ED483-6FD8-453B-A61E-F8421BA6DD73}" type="pres">
      <dgm:prSet presAssocID="{2A2C4830-DFAB-44BC-BF78-D9150A9E429D}" presName="text" presStyleLbl="fgAcc0" presStyleIdx="2" presStyleCnt="3">
        <dgm:presLayoutVars>
          <dgm:chPref val="3"/>
        </dgm:presLayoutVars>
      </dgm:prSet>
      <dgm:spPr/>
    </dgm:pt>
    <dgm:pt modelId="{7D8CB2D9-A230-4A1E-A41E-F11DE3423121}" type="pres">
      <dgm:prSet presAssocID="{2A2C4830-DFAB-44BC-BF78-D9150A9E429D}" presName="hierChild2" presStyleCnt="0"/>
      <dgm:spPr/>
    </dgm:pt>
  </dgm:ptLst>
  <dgm:cxnLst>
    <dgm:cxn modelId="{13A32A13-4CE6-4A4A-BE38-5DE09F0CCA22}" srcId="{BEBFF29D-F5FE-41BC-8175-7A97DEF3E08A}" destId="{FB08A12F-1F83-4448-B3A4-945D4D0E3E20}" srcOrd="1" destOrd="0" parTransId="{9F23CCFE-F058-4979-AA04-D9484A5DE50C}" sibTransId="{E4715B45-5F58-4D31-B10F-E720FC34F2E9}"/>
    <dgm:cxn modelId="{F9197D65-4BBA-4230-AE58-9A73BE2BFF50}" srcId="{BEBFF29D-F5FE-41BC-8175-7A97DEF3E08A}" destId="{2A2C4830-DFAB-44BC-BF78-D9150A9E429D}" srcOrd="2" destOrd="0" parTransId="{5B07E59E-4319-4BFE-865B-7D15D6ED3945}" sibTransId="{5A652F56-4694-4B54-8AC1-BF02CA4A2B5A}"/>
    <dgm:cxn modelId="{6BB4E346-0878-465D-8557-9C628E753FA2}" type="presOf" srcId="{2A2C4830-DFAB-44BC-BF78-D9150A9E429D}" destId="{F81ED483-6FD8-453B-A61E-F8421BA6DD73}" srcOrd="0" destOrd="0" presId="urn:microsoft.com/office/officeart/2005/8/layout/hierarchy1"/>
    <dgm:cxn modelId="{7E4B5C4B-0C1E-4681-A671-8CCD2EBF3A76}" srcId="{BEBFF29D-F5FE-41BC-8175-7A97DEF3E08A}" destId="{57CDB81E-B892-453C-9B48-BDEAE27CFB2D}" srcOrd="0" destOrd="0" parTransId="{92955BDB-417B-49E5-AF8E-4C72F3C1143C}" sibTransId="{06F2CAC8-1A6B-4041-BBCD-4379F6F5930A}"/>
    <dgm:cxn modelId="{E3EAC19E-6D9C-4B56-A4C0-D4B34217EADD}" type="presOf" srcId="{FB08A12F-1F83-4448-B3A4-945D4D0E3E20}" destId="{03BFF187-FF5F-4C80-B4A2-78FAB74D2AB5}" srcOrd="0" destOrd="0" presId="urn:microsoft.com/office/officeart/2005/8/layout/hierarchy1"/>
    <dgm:cxn modelId="{D6A8ADA8-0A96-47BA-BF2A-69724E507DAA}" type="presOf" srcId="{BEBFF29D-F5FE-41BC-8175-7A97DEF3E08A}" destId="{9F0603C5-5323-447C-B1E9-E73976A0B7A0}" srcOrd="0" destOrd="0" presId="urn:microsoft.com/office/officeart/2005/8/layout/hierarchy1"/>
    <dgm:cxn modelId="{4738D3E5-38D5-4EDF-94B2-18BB33E344B6}" type="presOf" srcId="{57CDB81E-B892-453C-9B48-BDEAE27CFB2D}" destId="{C75985AC-CB9A-4835-9AFE-81A71306C430}" srcOrd="0" destOrd="0" presId="urn:microsoft.com/office/officeart/2005/8/layout/hierarchy1"/>
    <dgm:cxn modelId="{F1AA1E00-BEE2-4EBA-BD02-F61035675BD8}" type="presParOf" srcId="{9F0603C5-5323-447C-B1E9-E73976A0B7A0}" destId="{A2A74BEF-54E2-41F6-B5FD-ABF300F75430}" srcOrd="0" destOrd="0" presId="urn:microsoft.com/office/officeart/2005/8/layout/hierarchy1"/>
    <dgm:cxn modelId="{D19C0D60-AF5D-4E5A-B538-15049C756B9C}" type="presParOf" srcId="{A2A74BEF-54E2-41F6-B5FD-ABF300F75430}" destId="{4E0DAB55-3277-4807-A918-A9ADD7EB5EF1}" srcOrd="0" destOrd="0" presId="urn:microsoft.com/office/officeart/2005/8/layout/hierarchy1"/>
    <dgm:cxn modelId="{066948F0-54B1-4498-A09E-ED998AE5C18B}" type="presParOf" srcId="{4E0DAB55-3277-4807-A918-A9ADD7EB5EF1}" destId="{39445CA4-3E69-4255-88FD-7DD90F84AE50}" srcOrd="0" destOrd="0" presId="urn:microsoft.com/office/officeart/2005/8/layout/hierarchy1"/>
    <dgm:cxn modelId="{AE8C55DA-516F-4128-8E54-2F527D26FDC6}" type="presParOf" srcId="{4E0DAB55-3277-4807-A918-A9ADD7EB5EF1}" destId="{C75985AC-CB9A-4835-9AFE-81A71306C430}" srcOrd="1" destOrd="0" presId="urn:microsoft.com/office/officeart/2005/8/layout/hierarchy1"/>
    <dgm:cxn modelId="{66B61B97-318C-412B-B87B-0093E27C7FBB}" type="presParOf" srcId="{A2A74BEF-54E2-41F6-B5FD-ABF300F75430}" destId="{8A171105-4097-4975-B4C8-1180280F9EB7}" srcOrd="1" destOrd="0" presId="urn:microsoft.com/office/officeart/2005/8/layout/hierarchy1"/>
    <dgm:cxn modelId="{1936BAD1-1B3F-4B9F-9B2E-BE137B2D98FD}" type="presParOf" srcId="{9F0603C5-5323-447C-B1E9-E73976A0B7A0}" destId="{BF274DE3-CC71-48B3-BE6D-DD2CF638BF4E}" srcOrd="1" destOrd="0" presId="urn:microsoft.com/office/officeart/2005/8/layout/hierarchy1"/>
    <dgm:cxn modelId="{DC8EFD37-83A5-44B5-9C73-63A6A7811B2D}" type="presParOf" srcId="{BF274DE3-CC71-48B3-BE6D-DD2CF638BF4E}" destId="{8F2E934D-2FC5-46FB-85E8-674FC0F16647}" srcOrd="0" destOrd="0" presId="urn:microsoft.com/office/officeart/2005/8/layout/hierarchy1"/>
    <dgm:cxn modelId="{51919EE5-34CC-4FA9-A8BB-8992B74B0D40}" type="presParOf" srcId="{8F2E934D-2FC5-46FB-85E8-674FC0F16647}" destId="{D27C71CB-E840-438B-9A18-B8B3BB9391A0}" srcOrd="0" destOrd="0" presId="urn:microsoft.com/office/officeart/2005/8/layout/hierarchy1"/>
    <dgm:cxn modelId="{BCC2FB61-2327-40A4-8C76-B4C25B0E7ECF}" type="presParOf" srcId="{8F2E934D-2FC5-46FB-85E8-674FC0F16647}" destId="{03BFF187-FF5F-4C80-B4A2-78FAB74D2AB5}" srcOrd="1" destOrd="0" presId="urn:microsoft.com/office/officeart/2005/8/layout/hierarchy1"/>
    <dgm:cxn modelId="{8E44DB63-A585-4E79-AA22-8982428727E3}" type="presParOf" srcId="{BF274DE3-CC71-48B3-BE6D-DD2CF638BF4E}" destId="{AD508AF0-6DBD-4EA1-92B1-D1355FC76256}" srcOrd="1" destOrd="0" presId="urn:microsoft.com/office/officeart/2005/8/layout/hierarchy1"/>
    <dgm:cxn modelId="{D11A2635-3EC4-4903-8EEB-0D55A0947B8D}" type="presParOf" srcId="{9F0603C5-5323-447C-B1E9-E73976A0B7A0}" destId="{2C837877-1063-4BC6-9DD3-866CFB506A80}" srcOrd="2" destOrd="0" presId="urn:microsoft.com/office/officeart/2005/8/layout/hierarchy1"/>
    <dgm:cxn modelId="{92E949C8-535D-40C5-A819-B872E9D9C34A}" type="presParOf" srcId="{2C837877-1063-4BC6-9DD3-866CFB506A80}" destId="{A8C95751-489D-414F-A567-5E59C6DC5C04}" srcOrd="0" destOrd="0" presId="urn:microsoft.com/office/officeart/2005/8/layout/hierarchy1"/>
    <dgm:cxn modelId="{8492828D-2886-41D3-9C53-BD38CA95F2B9}" type="presParOf" srcId="{A8C95751-489D-414F-A567-5E59C6DC5C04}" destId="{C4877B83-19FE-426D-8FDD-62D6812CF43E}" srcOrd="0" destOrd="0" presId="urn:microsoft.com/office/officeart/2005/8/layout/hierarchy1"/>
    <dgm:cxn modelId="{5E5A1614-784B-473D-8D0D-3B41CB05C8CC}" type="presParOf" srcId="{A8C95751-489D-414F-A567-5E59C6DC5C04}" destId="{F81ED483-6FD8-453B-A61E-F8421BA6DD73}" srcOrd="1" destOrd="0" presId="urn:microsoft.com/office/officeart/2005/8/layout/hierarchy1"/>
    <dgm:cxn modelId="{D1277298-226C-4C55-8EB5-07A17205CABF}" type="presParOf" srcId="{2C837877-1063-4BC6-9DD3-866CFB506A80}" destId="{7D8CB2D9-A230-4A1E-A41E-F11DE342312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183BA-84EE-4787-80AF-AEBC7D1D8A1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6650C4-90C0-4C31-9190-FC31A68F1414}">
      <dgm:prSet/>
      <dgm:spPr/>
      <dgm:t>
        <a:bodyPr/>
        <a:lstStyle/>
        <a:p>
          <a:r>
            <a:rPr lang="de-DE"/>
            <a:t>JavaScript (JS): Utilized for client-side scripting and enhancing user interactivity.</a:t>
          </a:r>
          <a:endParaRPr lang="en-US"/>
        </a:p>
      </dgm:t>
    </dgm:pt>
    <dgm:pt modelId="{A342DF4F-580A-44DA-B261-0212E17C64FE}" type="parTrans" cxnId="{3D684DF9-F8F5-495C-BC8A-A217D54FFCFF}">
      <dgm:prSet/>
      <dgm:spPr/>
      <dgm:t>
        <a:bodyPr/>
        <a:lstStyle/>
        <a:p>
          <a:endParaRPr lang="en-US"/>
        </a:p>
      </dgm:t>
    </dgm:pt>
    <dgm:pt modelId="{A145373B-2A7E-4107-B9DB-260E754900AB}" type="sibTrans" cxnId="{3D684DF9-F8F5-495C-BC8A-A217D54FFCFF}">
      <dgm:prSet/>
      <dgm:spPr/>
      <dgm:t>
        <a:bodyPr/>
        <a:lstStyle/>
        <a:p>
          <a:endParaRPr lang="en-US"/>
        </a:p>
      </dgm:t>
    </dgm:pt>
    <dgm:pt modelId="{C61693F6-1AD3-411D-9530-7D2204D894A1}">
      <dgm:prSet/>
      <dgm:spPr/>
      <dgm:t>
        <a:bodyPr/>
        <a:lstStyle/>
        <a:p>
          <a:r>
            <a:rPr lang="de-DE"/>
            <a:t>TypeScript (TS): Enhancing code maintainability and scalability through static typing.</a:t>
          </a:r>
          <a:endParaRPr lang="en-US"/>
        </a:p>
      </dgm:t>
    </dgm:pt>
    <dgm:pt modelId="{3A79D4C3-6035-4200-B434-4631FC3246A8}" type="parTrans" cxnId="{8DDF62FC-28CA-4C1C-9DBB-504C52093874}">
      <dgm:prSet/>
      <dgm:spPr/>
      <dgm:t>
        <a:bodyPr/>
        <a:lstStyle/>
        <a:p>
          <a:endParaRPr lang="en-US"/>
        </a:p>
      </dgm:t>
    </dgm:pt>
    <dgm:pt modelId="{D3E7E103-AF02-4097-86F3-1C237F43FA55}" type="sibTrans" cxnId="{8DDF62FC-28CA-4C1C-9DBB-504C52093874}">
      <dgm:prSet/>
      <dgm:spPr/>
      <dgm:t>
        <a:bodyPr/>
        <a:lstStyle/>
        <a:p>
          <a:endParaRPr lang="en-US"/>
        </a:p>
      </dgm:t>
    </dgm:pt>
    <dgm:pt modelId="{5F70C064-D8A4-4744-9B72-9850F3B150C2}">
      <dgm:prSet/>
      <dgm:spPr/>
      <dgm:t>
        <a:bodyPr/>
        <a:lstStyle/>
        <a:p>
          <a:r>
            <a:rPr lang="de-DE"/>
            <a:t>JSON: Employed for data interchange between the client and server.</a:t>
          </a:r>
          <a:endParaRPr lang="en-US"/>
        </a:p>
      </dgm:t>
    </dgm:pt>
    <dgm:pt modelId="{4E3DCC4F-7EBC-49FD-8692-2A6025028366}" type="parTrans" cxnId="{A40904F7-E5E6-405D-94DE-9109715A6625}">
      <dgm:prSet/>
      <dgm:spPr/>
      <dgm:t>
        <a:bodyPr/>
        <a:lstStyle/>
        <a:p>
          <a:endParaRPr lang="en-US"/>
        </a:p>
      </dgm:t>
    </dgm:pt>
    <dgm:pt modelId="{3B9A3A73-A3E4-439E-A34D-0E2CD2D535AE}" type="sibTrans" cxnId="{A40904F7-E5E6-405D-94DE-9109715A6625}">
      <dgm:prSet/>
      <dgm:spPr/>
      <dgm:t>
        <a:bodyPr/>
        <a:lstStyle/>
        <a:p>
          <a:endParaRPr lang="en-US"/>
        </a:p>
      </dgm:t>
    </dgm:pt>
    <dgm:pt modelId="{EAC40C14-4BEB-451A-B4DF-06D273E38862}">
      <dgm:prSet/>
      <dgm:spPr/>
      <dgm:t>
        <a:bodyPr/>
        <a:lstStyle/>
        <a:p>
          <a:r>
            <a:rPr lang="de-DE"/>
            <a:t>CSS: Styling and layout design for the AAS Portal's user interface.</a:t>
          </a:r>
          <a:endParaRPr lang="en-US"/>
        </a:p>
      </dgm:t>
    </dgm:pt>
    <dgm:pt modelId="{3283B63F-A62F-4218-9B35-B4B5333FF595}" type="parTrans" cxnId="{99FD41D0-1CE0-464A-B0AC-7FC81474A070}">
      <dgm:prSet/>
      <dgm:spPr/>
      <dgm:t>
        <a:bodyPr/>
        <a:lstStyle/>
        <a:p>
          <a:endParaRPr lang="en-US"/>
        </a:p>
      </dgm:t>
    </dgm:pt>
    <dgm:pt modelId="{0D563C77-30BE-4509-8705-E0F53C5FD5FA}" type="sibTrans" cxnId="{99FD41D0-1CE0-464A-B0AC-7FC81474A070}">
      <dgm:prSet/>
      <dgm:spPr/>
      <dgm:t>
        <a:bodyPr/>
        <a:lstStyle/>
        <a:p>
          <a:endParaRPr lang="en-US"/>
        </a:p>
      </dgm:t>
    </dgm:pt>
    <dgm:pt modelId="{982811F2-6E9B-464E-83B0-9B3CDC2700FF}">
      <dgm:prSet/>
      <dgm:spPr/>
      <dgm:t>
        <a:bodyPr/>
        <a:lstStyle/>
        <a:p>
          <a:r>
            <a:rPr lang="de-DE"/>
            <a:t>HTML: Markup language used to structure the content of web pages.</a:t>
          </a:r>
          <a:endParaRPr lang="en-US"/>
        </a:p>
      </dgm:t>
    </dgm:pt>
    <dgm:pt modelId="{7A5D213D-928A-4C08-ADA3-26731B5AA616}" type="parTrans" cxnId="{93E16D8A-8953-4302-A812-364D7EC6C66D}">
      <dgm:prSet/>
      <dgm:spPr/>
      <dgm:t>
        <a:bodyPr/>
        <a:lstStyle/>
        <a:p>
          <a:endParaRPr lang="en-US"/>
        </a:p>
      </dgm:t>
    </dgm:pt>
    <dgm:pt modelId="{BF66615B-960A-4D91-868A-F8CD40BE3344}" type="sibTrans" cxnId="{93E16D8A-8953-4302-A812-364D7EC6C66D}">
      <dgm:prSet/>
      <dgm:spPr/>
      <dgm:t>
        <a:bodyPr/>
        <a:lstStyle/>
        <a:p>
          <a:endParaRPr lang="en-US"/>
        </a:p>
      </dgm:t>
    </dgm:pt>
    <dgm:pt modelId="{449E1C8D-216A-423E-9E8C-957C67620577}">
      <dgm:prSet/>
      <dgm:spPr/>
      <dgm:t>
        <a:bodyPr/>
        <a:lstStyle/>
        <a:p>
          <a:r>
            <a:rPr lang="de-DE"/>
            <a:t>Docker: Containerization technology for streamlining deployment and managing dependencies.</a:t>
          </a:r>
          <a:endParaRPr lang="en-US"/>
        </a:p>
      </dgm:t>
    </dgm:pt>
    <dgm:pt modelId="{4ACAF70B-8402-406E-8184-BC1F97CD90D6}" type="parTrans" cxnId="{CC4744FD-9916-434B-9756-D48DC405BAA7}">
      <dgm:prSet/>
      <dgm:spPr/>
      <dgm:t>
        <a:bodyPr/>
        <a:lstStyle/>
        <a:p>
          <a:endParaRPr lang="en-US"/>
        </a:p>
      </dgm:t>
    </dgm:pt>
    <dgm:pt modelId="{E0ABF996-3429-45AE-A325-382F1599544C}" type="sibTrans" cxnId="{CC4744FD-9916-434B-9756-D48DC405BAA7}">
      <dgm:prSet/>
      <dgm:spPr/>
      <dgm:t>
        <a:bodyPr/>
        <a:lstStyle/>
        <a:p>
          <a:endParaRPr lang="en-US"/>
        </a:p>
      </dgm:t>
    </dgm:pt>
    <dgm:pt modelId="{6D5D97D6-3B6A-4F8D-A5E7-B884AB5796CC}">
      <dgm:prSet/>
      <dgm:spPr/>
      <dgm:t>
        <a:bodyPr/>
        <a:lstStyle/>
        <a:p>
          <a:r>
            <a:rPr lang="de-DE"/>
            <a:t>Angular: The Angular framework is used for building the user interface (UI) of the AAS Portal. It provides a robust structure for creating dynamic, single-page applications, ensuring a smooth and responsive user experience.</a:t>
          </a:r>
          <a:endParaRPr lang="en-US"/>
        </a:p>
      </dgm:t>
    </dgm:pt>
    <dgm:pt modelId="{40A8FCFC-1F84-41E0-952A-206159E6DF7F}" type="parTrans" cxnId="{021A5C00-D036-4E88-8302-70C4BF15C597}">
      <dgm:prSet/>
      <dgm:spPr/>
      <dgm:t>
        <a:bodyPr/>
        <a:lstStyle/>
        <a:p>
          <a:endParaRPr lang="en-US"/>
        </a:p>
      </dgm:t>
    </dgm:pt>
    <dgm:pt modelId="{FDBFA044-A404-4A8C-8030-191DF1CB6712}" type="sibTrans" cxnId="{021A5C00-D036-4E88-8302-70C4BF15C597}">
      <dgm:prSet/>
      <dgm:spPr/>
      <dgm:t>
        <a:bodyPr/>
        <a:lstStyle/>
        <a:p>
          <a:endParaRPr lang="en-US"/>
        </a:p>
      </dgm:t>
    </dgm:pt>
    <dgm:pt modelId="{EAC713B4-3841-462B-BB2A-07EAED0CB00C}" type="pres">
      <dgm:prSet presAssocID="{75F183BA-84EE-4787-80AF-AEBC7D1D8A16}" presName="diagram" presStyleCnt="0">
        <dgm:presLayoutVars>
          <dgm:dir/>
          <dgm:resizeHandles val="exact"/>
        </dgm:presLayoutVars>
      </dgm:prSet>
      <dgm:spPr/>
    </dgm:pt>
    <dgm:pt modelId="{B4C30512-200D-47AF-90D9-117C3E939801}" type="pres">
      <dgm:prSet presAssocID="{596650C4-90C0-4C31-9190-FC31A68F1414}" presName="node" presStyleLbl="node1" presStyleIdx="0" presStyleCnt="7">
        <dgm:presLayoutVars>
          <dgm:bulletEnabled val="1"/>
        </dgm:presLayoutVars>
      </dgm:prSet>
      <dgm:spPr/>
    </dgm:pt>
    <dgm:pt modelId="{AECB5771-7992-4F7A-A920-C48B8FB51959}" type="pres">
      <dgm:prSet presAssocID="{A145373B-2A7E-4107-B9DB-260E754900AB}" presName="sibTrans" presStyleCnt="0"/>
      <dgm:spPr/>
    </dgm:pt>
    <dgm:pt modelId="{ACE5FEA7-166D-4DAB-8D58-544F869C1BE3}" type="pres">
      <dgm:prSet presAssocID="{C61693F6-1AD3-411D-9530-7D2204D894A1}" presName="node" presStyleLbl="node1" presStyleIdx="1" presStyleCnt="7">
        <dgm:presLayoutVars>
          <dgm:bulletEnabled val="1"/>
        </dgm:presLayoutVars>
      </dgm:prSet>
      <dgm:spPr/>
    </dgm:pt>
    <dgm:pt modelId="{91739C89-379A-4343-B410-B1F116FDC113}" type="pres">
      <dgm:prSet presAssocID="{D3E7E103-AF02-4097-86F3-1C237F43FA55}" presName="sibTrans" presStyleCnt="0"/>
      <dgm:spPr/>
    </dgm:pt>
    <dgm:pt modelId="{D6106B52-A689-4D36-8965-37A7DA006E26}" type="pres">
      <dgm:prSet presAssocID="{5F70C064-D8A4-4744-9B72-9850F3B150C2}" presName="node" presStyleLbl="node1" presStyleIdx="2" presStyleCnt="7">
        <dgm:presLayoutVars>
          <dgm:bulletEnabled val="1"/>
        </dgm:presLayoutVars>
      </dgm:prSet>
      <dgm:spPr/>
    </dgm:pt>
    <dgm:pt modelId="{ECEA6E6F-6D7B-4043-A3A9-2AF8EF4B89C6}" type="pres">
      <dgm:prSet presAssocID="{3B9A3A73-A3E4-439E-A34D-0E2CD2D535AE}" presName="sibTrans" presStyleCnt="0"/>
      <dgm:spPr/>
    </dgm:pt>
    <dgm:pt modelId="{53F309A2-9C3D-447B-B732-FCB86F14C8FC}" type="pres">
      <dgm:prSet presAssocID="{EAC40C14-4BEB-451A-B4DF-06D273E38862}" presName="node" presStyleLbl="node1" presStyleIdx="3" presStyleCnt="7">
        <dgm:presLayoutVars>
          <dgm:bulletEnabled val="1"/>
        </dgm:presLayoutVars>
      </dgm:prSet>
      <dgm:spPr/>
    </dgm:pt>
    <dgm:pt modelId="{014D944B-5649-427A-9731-2F3EC7876C8D}" type="pres">
      <dgm:prSet presAssocID="{0D563C77-30BE-4509-8705-E0F53C5FD5FA}" presName="sibTrans" presStyleCnt="0"/>
      <dgm:spPr/>
    </dgm:pt>
    <dgm:pt modelId="{4C4EB8FD-21EB-49FD-A8D5-AB1468EA0BBB}" type="pres">
      <dgm:prSet presAssocID="{982811F2-6E9B-464E-83B0-9B3CDC2700FF}" presName="node" presStyleLbl="node1" presStyleIdx="4" presStyleCnt="7">
        <dgm:presLayoutVars>
          <dgm:bulletEnabled val="1"/>
        </dgm:presLayoutVars>
      </dgm:prSet>
      <dgm:spPr/>
    </dgm:pt>
    <dgm:pt modelId="{E10C869A-A7A6-4022-914C-160B987060D4}" type="pres">
      <dgm:prSet presAssocID="{BF66615B-960A-4D91-868A-F8CD40BE3344}" presName="sibTrans" presStyleCnt="0"/>
      <dgm:spPr/>
    </dgm:pt>
    <dgm:pt modelId="{110DEE15-C5A3-4106-83A7-6F6A2AD074EC}" type="pres">
      <dgm:prSet presAssocID="{449E1C8D-216A-423E-9E8C-957C67620577}" presName="node" presStyleLbl="node1" presStyleIdx="5" presStyleCnt="7">
        <dgm:presLayoutVars>
          <dgm:bulletEnabled val="1"/>
        </dgm:presLayoutVars>
      </dgm:prSet>
      <dgm:spPr/>
    </dgm:pt>
    <dgm:pt modelId="{48FA42FF-5D5C-4268-87AD-C7D2DA543D12}" type="pres">
      <dgm:prSet presAssocID="{E0ABF996-3429-45AE-A325-382F1599544C}" presName="sibTrans" presStyleCnt="0"/>
      <dgm:spPr/>
    </dgm:pt>
    <dgm:pt modelId="{D12823C2-E5E8-4CA7-8668-41AA3C71C08D}" type="pres">
      <dgm:prSet presAssocID="{6D5D97D6-3B6A-4F8D-A5E7-B884AB5796CC}" presName="node" presStyleLbl="node1" presStyleIdx="6" presStyleCnt="7">
        <dgm:presLayoutVars>
          <dgm:bulletEnabled val="1"/>
        </dgm:presLayoutVars>
      </dgm:prSet>
      <dgm:spPr/>
    </dgm:pt>
  </dgm:ptLst>
  <dgm:cxnLst>
    <dgm:cxn modelId="{021A5C00-D036-4E88-8302-70C4BF15C597}" srcId="{75F183BA-84EE-4787-80AF-AEBC7D1D8A16}" destId="{6D5D97D6-3B6A-4F8D-A5E7-B884AB5796CC}" srcOrd="6" destOrd="0" parTransId="{40A8FCFC-1F84-41E0-952A-206159E6DF7F}" sibTransId="{FDBFA044-A404-4A8C-8030-191DF1CB6712}"/>
    <dgm:cxn modelId="{FF3DD702-E608-461A-8BE6-6A801E5E0C5B}" type="presOf" srcId="{EAC40C14-4BEB-451A-B4DF-06D273E38862}" destId="{53F309A2-9C3D-447B-B732-FCB86F14C8FC}" srcOrd="0" destOrd="0" presId="urn:microsoft.com/office/officeart/2005/8/layout/default"/>
    <dgm:cxn modelId="{A3DB1706-104D-404C-BB70-A7A4C3D5425D}" type="presOf" srcId="{596650C4-90C0-4C31-9190-FC31A68F1414}" destId="{B4C30512-200D-47AF-90D9-117C3E939801}" srcOrd="0" destOrd="0" presId="urn:microsoft.com/office/officeart/2005/8/layout/default"/>
    <dgm:cxn modelId="{03C23911-B772-4469-84C6-7431BE38EBD4}" type="presOf" srcId="{6D5D97D6-3B6A-4F8D-A5E7-B884AB5796CC}" destId="{D12823C2-E5E8-4CA7-8668-41AA3C71C08D}" srcOrd="0" destOrd="0" presId="urn:microsoft.com/office/officeart/2005/8/layout/default"/>
    <dgm:cxn modelId="{8D0C5221-E583-47BB-B859-E6E42701F572}" type="presOf" srcId="{982811F2-6E9B-464E-83B0-9B3CDC2700FF}" destId="{4C4EB8FD-21EB-49FD-A8D5-AB1468EA0BBB}" srcOrd="0" destOrd="0" presId="urn:microsoft.com/office/officeart/2005/8/layout/default"/>
    <dgm:cxn modelId="{BA46963D-FF0E-4CBA-AF40-562D5E389B9C}" type="presOf" srcId="{5F70C064-D8A4-4744-9B72-9850F3B150C2}" destId="{D6106B52-A689-4D36-8965-37A7DA006E26}" srcOrd="0" destOrd="0" presId="urn:microsoft.com/office/officeart/2005/8/layout/default"/>
    <dgm:cxn modelId="{6193576D-7C29-46DB-A6D5-D836B9BE3409}" type="presOf" srcId="{449E1C8D-216A-423E-9E8C-957C67620577}" destId="{110DEE15-C5A3-4106-83A7-6F6A2AD074EC}" srcOrd="0" destOrd="0" presId="urn:microsoft.com/office/officeart/2005/8/layout/default"/>
    <dgm:cxn modelId="{ABA5ED89-5D62-43CE-8F60-80B4A61EE59F}" type="presOf" srcId="{75F183BA-84EE-4787-80AF-AEBC7D1D8A16}" destId="{EAC713B4-3841-462B-BB2A-07EAED0CB00C}" srcOrd="0" destOrd="0" presId="urn:microsoft.com/office/officeart/2005/8/layout/default"/>
    <dgm:cxn modelId="{93E16D8A-8953-4302-A812-364D7EC6C66D}" srcId="{75F183BA-84EE-4787-80AF-AEBC7D1D8A16}" destId="{982811F2-6E9B-464E-83B0-9B3CDC2700FF}" srcOrd="4" destOrd="0" parTransId="{7A5D213D-928A-4C08-ADA3-26731B5AA616}" sibTransId="{BF66615B-960A-4D91-868A-F8CD40BE3344}"/>
    <dgm:cxn modelId="{78B3E194-1D96-45B2-84B2-DB73F0BE8448}" type="presOf" srcId="{C61693F6-1AD3-411D-9530-7D2204D894A1}" destId="{ACE5FEA7-166D-4DAB-8D58-544F869C1BE3}" srcOrd="0" destOrd="0" presId="urn:microsoft.com/office/officeart/2005/8/layout/default"/>
    <dgm:cxn modelId="{99FD41D0-1CE0-464A-B0AC-7FC81474A070}" srcId="{75F183BA-84EE-4787-80AF-AEBC7D1D8A16}" destId="{EAC40C14-4BEB-451A-B4DF-06D273E38862}" srcOrd="3" destOrd="0" parTransId="{3283B63F-A62F-4218-9B35-B4B5333FF595}" sibTransId="{0D563C77-30BE-4509-8705-E0F53C5FD5FA}"/>
    <dgm:cxn modelId="{A40904F7-E5E6-405D-94DE-9109715A6625}" srcId="{75F183BA-84EE-4787-80AF-AEBC7D1D8A16}" destId="{5F70C064-D8A4-4744-9B72-9850F3B150C2}" srcOrd="2" destOrd="0" parTransId="{4E3DCC4F-7EBC-49FD-8692-2A6025028366}" sibTransId="{3B9A3A73-A3E4-439E-A34D-0E2CD2D535AE}"/>
    <dgm:cxn modelId="{3D684DF9-F8F5-495C-BC8A-A217D54FFCFF}" srcId="{75F183BA-84EE-4787-80AF-AEBC7D1D8A16}" destId="{596650C4-90C0-4C31-9190-FC31A68F1414}" srcOrd="0" destOrd="0" parTransId="{A342DF4F-580A-44DA-B261-0212E17C64FE}" sibTransId="{A145373B-2A7E-4107-B9DB-260E754900AB}"/>
    <dgm:cxn modelId="{8DDF62FC-28CA-4C1C-9DBB-504C52093874}" srcId="{75F183BA-84EE-4787-80AF-AEBC7D1D8A16}" destId="{C61693F6-1AD3-411D-9530-7D2204D894A1}" srcOrd="1" destOrd="0" parTransId="{3A79D4C3-6035-4200-B434-4631FC3246A8}" sibTransId="{D3E7E103-AF02-4097-86F3-1C237F43FA55}"/>
    <dgm:cxn modelId="{CC4744FD-9916-434B-9756-D48DC405BAA7}" srcId="{75F183BA-84EE-4787-80AF-AEBC7D1D8A16}" destId="{449E1C8D-216A-423E-9E8C-957C67620577}" srcOrd="5" destOrd="0" parTransId="{4ACAF70B-8402-406E-8184-BC1F97CD90D6}" sibTransId="{E0ABF996-3429-45AE-A325-382F1599544C}"/>
    <dgm:cxn modelId="{6BF032EA-8A1E-4389-9F9A-CB04916BA25F}" type="presParOf" srcId="{EAC713B4-3841-462B-BB2A-07EAED0CB00C}" destId="{B4C30512-200D-47AF-90D9-117C3E939801}" srcOrd="0" destOrd="0" presId="urn:microsoft.com/office/officeart/2005/8/layout/default"/>
    <dgm:cxn modelId="{C22B699F-6641-4348-9BC4-7D2C78BE18D1}" type="presParOf" srcId="{EAC713B4-3841-462B-BB2A-07EAED0CB00C}" destId="{AECB5771-7992-4F7A-A920-C48B8FB51959}" srcOrd="1" destOrd="0" presId="urn:microsoft.com/office/officeart/2005/8/layout/default"/>
    <dgm:cxn modelId="{DC53046B-E273-4B56-B93A-E8749DD899FD}" type="presParOf" srcId="{EAC713B4-3841-462B-BB2A-07EAED0CB00C}" destId="{ACE5FEA7-166D-4DAB-8D58-544F869C1BE3}" srcOrd="2" destOrd="0" presId="urn:microsoft.com/office/officeart/2005/8/layout/default"/>
    <dgm:cxn modelId="{B82CC452-2E6F-4FA9-9C69-7343970D9E2B}" type="presParOf" srcId="{EAC713B4-3841-462B-BB2A-07EAED0CB00C}" destId="{91739C89-379A-4343-B410-B1F116FDC113}" srcOrd="3" destOrd="0" presId="urn:microsoft.com/office/officeart/2005/8/layout/default"/>
    <dgm:cxn modelId="{BEE0ED65-8A4D-491A-93FD-FCE3B93225A3}" type="presParOf" srcId="{EAC713B4-3841-462B-BB2A-07EAED0CB00C}" destId="{D6106B52-A689-4D36-8965-37A7DA006E26}" srcOrd="4" destOrd="0" presId="urn:microsoft.com/office/officeart/2005/8/layout/default"/>
    <dgm:cxn modelId="{CDA9B7B3-14EA-4057-A959-E16AA92A01C4}" type="presParOf" srcId="{EAC713B4-3841-462B-BB2A-07EAED0CB00C}" destId="{ECEA6E6F-6D7B-4043-A3A9-2AF8EF4B89C6}" srcOrd="5" destOrd="0" presId="urn:microsoft.com/office/officeart/2005/8/layout/default"/>
    <dgm:cxn modelId="{2AC1C1B7-9FAC-4BE9-8E40-5D5649ED78D5}" type="presParOf" srcId="{EAC713B4-3841-462B-BB2A-07EAED0CB00C}" destId="{53F309A2-9C3D-447B-B732-FCB86F14C8FC}" srcOrd="6" destOrd="0" presId="urn:microsoft.com/office/officeart/2005/8/layout/default"/>
    <dgm:cxn modelId="{AD40294E-7CFE-4FB5-8645-3F4C7EF892AD}" type="presParOf" srcId="{EAC713B4-3841-462B-BB2A-07EAED0CB00C}" destId="{014D944B-5649-427A-9731-2F3EC7876C8D}" srcOrd="7" destOrd="0" presId="urn:microsoft.com/office/officeart/2005/8/layout/default"/>
    <dgm:cxn modelId="{724BFEBD-89B7-4D5D-B6F9-A169C2389E4F}" type="presParOf" srcId="{EAC713B4-3841-462B-BB2A-07EAED0CB00C}" destId="{4C4EB8FD-21EB-49FD-A8D5-AB1468EA0BBB}" srcOrd="8" destOrd="0" presId="urn:microsoft.com/office/officeart/2005/8/layout/default"/>
    <dgm:cxn modelId="{5621094C-3DF3-4C20-A727-43F4E6877F55}" type="presParOf" srcId="{EAC713B4-3841-462B-BB2A-07EAED0CB00C}" destId="{E10C869A-A7A6-4022-914C-160B987060D4}" srcOrd="9" destOrd="0" presId="urn:microsoft.com/office/officeart/2005/8/layout/default"/>
    <dgm:cxn modelId="{4B32A830-A36B-4B70-8EE5-81AD2BE90593}" type="presParOf" srcId="{EAC713B4-3841-462B-BB2A-07EAED0CB00C}" destId="{110DEE15-C5A3-4106-83A7-6F6A2AD074EC}" srcOrd="10" destOrd="0" presId="urn:microsoft.com/office/officeart/2005/8/layout/default"/>
    <dgm:cxn modelId="{AEAEA933-2C79-45BD-AE18-912A77C3C140}" type="presParOf" srcId="{EAC713B4-3841-462B-BB2A-07EAED0CB00C}" destId="{48FA42FF-5D5C-4268-87AD-C7D2DA543D12}" srcOrd="11" destOrd="0" presId="urn:microsoft.com/office/officeart/2005/8/layout/default"/>
    <dgm:cxn modelId="{5D154DED-FCEE-41EC-A6C1-B31AC7A6BCCF}" type="presParOf" srcId="{EAC713B4-3841-462B-BB2A-07EAED0CB00C}" destId="{D12823C2-E5E8-4CA7-8668-41AA3C71C08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9A112F-BFAF-4F17-8B77-7C7A7A949D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6EB5CBB-616E-468E-8889-619E8A73D70D}">
      <dgm:prSet/>
      <dgm:spPr/>
      <dgm:t>
        <a:bodyPr/>
        <a:lstStyle/>
        <a:p>
          <a:r>
            <a:rPr lang="de-DE"/>
            <a:t>Communication between the members</a:t>
          </a:r>
          <a:endParaRPr lang="en-US"/>
        </a:p>
      </dgm:t>
    </dgm:pt>
    <dgm:pt modelId="{1A72AE87-C92B-4D6F-9F7A-F49DE056E630}" type="parTrans" cxnId="{D7BBE24C-F568-469F-BE95-D5AC946F5038}">
      <dgm:prSet/>
      <dgm:spPr/>
      <dgm:t>
        <a:bodyPr/>
        <a:lstStyle/>
        <a:p>
          <a:endParaRPr lang="en-US"/>
        </a:p>
      </dgm:t>
    </dgm:pt>
    <dgm:pt modelId="{E3A6172B-EE5C-4844-AFE6-9E70AC06BFBB}" type="sibTrans" cxnId="{D7BBE24C-F568-469F-BE95-D5AC946F5038}">
      <dgm:prSet/>
      <dgm:spPr/>
      <dgm:t>
        <a:bodyPr/>
        <a:lstStyle/>
        <a:p>
          <a:endParaRPr lang="en-US"/>
        </a:p>
      </dgm:t>
    </dgm:pt>
    <dgm:pt modelId="{9D9BECD6-EEBB-4CE4-B7A4-0F4C073D075B}">
      <dgm:prSet/>
      <dgm:spPr/>
      <dgm:t>
        <a:bodyPr/>
        <a:lstStyle/>
        <a:p>
          <a:r>
            <a:rPr lang="de-DE"/>
            <a:t>Communication with the Professor</a:t>
          </a:r>
          <a:endParaRPr lang="en-US"/>
        </a:p>
      </dgm:t>
    </dgm:pt>
    <dgm:pt modelId="{AF32537B-D1C9-439C-AD98-A410DA5813E7}" type="parTrans" cxnId="{06271082-10EC-4D63-A1AC-4F52A48FA428}">
      <dgm:prSet/>
      <dgm:spPr/>
      <dgm:t>
        <a:bodyPr/>
        <a:lstStyle/>
        <a:p>
          <a:endParaRPr lang="en-US"/>
        </a:p>
      </dgm:t>
    </dgm:pt>
    <dgm:pt modelId="{938AA040-1BEC-4886-8F34-8FA8C4BD4B1A}" type="sibTrans" cxnId="{06271082-10EC-4D63-A1AC-4F52A48FA428}">
      <dgm:prSet/>
      <dgm:spPr/>
      <dgm:t>
        <a:bodyPr/>
        <a:lstStyle/>
        <a:p>
          <a:endParaRPr lang="en-US"/>
        </a:p>
      </dgm:t>
    </dgm:pt>
    <dgm:pt modelId="{0B26566C-77AC-4994-A852-1CD5790BED7C}">
      <dgm:prSet/>
      <dgm:spPr/>
      <dgm:t>
        <a:bodyPr/>
        <a:lstStyle/>
        <a:p>
          <a:r>
            <a:rPr lang="de-DE"/>
            <a:t>More Acitivity/ Organization</a:t>
          </a:r>
          <a:endParaRPr lang="en-US"/>
        </a:p>
      </dgm:t>
    </dgm:pt>
    <dgm:pt modelId="{28E67FBD-215E-4A59-A1A9-F692E5415165}" type="parTrans" cxnId="{FC583E7F-E92E-4321-9F88-E8B1DD958A0E}">
      <dgm:prSet/>
      <dgm:spPr/>
      <dgm:t>
        <a:bodyPr/>
        <a:lstStyle/>
        <a:p>
          <a:endParaRPr lang="en-US"/>
        </a:p>
      </dgm:t>
    </dgm:pt>
    <dgm:pt modelId="{9712A01A-9FA7-4FAF-A251-3851FDE4F58D}" type="sibTrans" cxnId="{FC583E7F-E92E-4321-9F88-E8B1DD958A0E}">
      <dgm:prSet/>
      <dgm:spPr/>
      <dgm:t>
        <a:bodyPr/>
        <a:lstStyle/>
        <a:p>
          <a:endParaRPr lang="en-US"/>
        </a:p>
      </dgm:t>
    </dgm:pt>
    <dgm:pt modelId="{A396428A-796C-40AB-8518-7393CA6B6EF2}">
      <dgm:prSet/>
      <dgm:spPr/>
      <dgm:t>
        <a:bodyPr/>
        <a:lstStyle/>
        <a:p>
          <a:r>
            <a:rPr lang="de-DE"/>
            <a:t>Next Semester: Building a Prototype</a:t>
          </a:r>
          <a:endParaRPr lang="en-US"/>
        </a:p>
      </dgm:t>
    </dgm:pt>
    <dgm:pt modelId="{59501343-316E-48EA-8DDC-5DEBBB16BFC3}" type="parTrans" cxnId="{726B5506-AF7B-44B4-987E-BB4EA40F4111}">
      <dgm:prSet/>
      <dgm:spPr/>
      <dgm:t>
        <a:bodyPr/>
        <a:lstStyle/>
        <a:p>
          <a:endParaRPr lang="en-US"/>
        </a:p>
      </dgm:t>
    </dgm:pt>
    <dgm:pt modelId="{2E4AEFFA-3C5D-42EC-9E2B-00BF90000A6A}" type="sibTrans" cxnId="{726B5506-AF7B-44B4-987E-BB4EA40F4111}">
      <dgm:prSet/>
      <dgm:spPr/>
      <dgm:t>
        <a:bodyPr/>
        <a:lstStyle/>
        <a:p>
          <a:endParaRPr lang="en-US"/>
        </a:p>
      </dgm:t>
    </dgm:pt>
    <dgm:pt modelId="{72048AE6-5A4D-42C1-B4C5-D06708356574}">
      <dgm:prSet/>
      <dgm:spPr/>
      <dgm:t>
        <a:bodyPr/>
        <a:lstStyle/>
        <a:p>
          <a:r>
            <a:rPr lang="de-DE"/>
            <a:t>Other Documents</a:t>
          </a:r>
          <a:endParaRPr lang="en-US"/>
        </a:p>
      </dgm:t>
    </dgm:pt>
    <dgm:pt modelId="{D473836B-F423-4DDA-B4B4-D1A31ABCA873}" type="parTrans" cxnId="{21EE9622-34B5-486E-A0C6-EBC4C27EF37B}">
      <dgm:prSet/>
      <dgm:spPr/>
      <dgm:t>
        <a:bodyPr/>
        <a:lstStyle/>
        <a:p>
          <a:endParaRPr lang="en-US"/>
        </a:p>
      </dgm:t>
    </dgm:pt>
    <dgm:pt modelId="{5F1DA18E-D255-4D98-86F9-7387447A9774}" type="sibTrans" cxnId="{21EE9622-34B5-486E-A0C6-EBC4C27EF37B}">
      <dgm:prSet/>
      <dgm:spPr/>
      <dgm:t>
        <a:bodyPr/>
        <a:lstStyle/>
        <a:p>
          <a:endParaRPr lang="en-US"/>
        </a:p>
      </dgm:t>
    </dgm:pt>
    <dgm:pt modelId="{E122AF0E-6B4A-4E4D-8E7C-1583F7D471D5}" type="pres">
      <dgm:prSet presAssocID="{909A112F-BFAF-4F17-8B77-7C7A7A949D31}" presName="root" presStyleCnt="0">
        <dgm:presLayoutVars>
          <dgm:dir/>
          <dgm:resizeHandles val="exact"/>
        </dgm:presLayoutVars>
      </dgm:prSet>
      <dgm:spPr/>
    </dgm:pt>
    <dgm:pt modelId="{AA40FB9B-FD36-42B7-8387-460CAD1DAEC3}" type="pres">
      <dgm:prSet presAssocID="{56EB5CBB-616E-468E-8889-619E8A73D70D}" presName="compNode" presStyleCnt="0"/>
      <dgm:spPr/>
    </dgm:pt>
    <dgm:pt modelId="{3A6359C5-E943-4AC9-8D59-C31E62722C22}" type="pres">
      <dgm:prSet presAssocID="{56EB5CBB-616E-468E-8889-619E8A73D70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61A042D-33B8-472A-9218-AC81390BD9B8}" type="pres">
      <dgm:prSet presAssocID="{56EB5CBB-616E-468E-8889-619E8A73D70D}" presName="spaceRect" presStyleCnt="0"/>
      <dgm:spPr/>
    </dgm:pt>
    <dgm:pt modelId="{18A1D0CF-1B49-4EE7-942E-627D63750EAE}" type="pres">
      <dgm:prSet presAssocID="{56EB5CBB-616E-468E-8889-619E8A73D70D}" presName="textRect" presStyleLbl="revTx" presStyleIdx="0" presStyleCnt="5">
        <dgm:presLayoutVars>
          <dgm:chMax val="1"/>
          <dgm:chPref val="1"/>
        </dgm:presLayoutVars>
      </dgm:prSet>
      <dgm:spPr/>
    </dgm:pt>
    <dgm:pt modelId="{AA851FD1-473F-4C32-8937-1B32C8E73A7C}" type="pres">
      <dgm:prSet presAssocID="{E3A6172B-EE5C-4844-AFE6-9E70AC06BFBB}" presName="sibTrans" presStyleCnt="0"/>
      <dgm:spPr/>
    </dgm:pt>
    <dgm:pt modelId="{DE4E299C-B4D1-4626-AD52-E3B751FE6E08}" type="pres">
      <dgm:prSet presAssocID="{9D9BECD6-EEBB-4CE4-B7A4-0F4C073D075B}" presName="compNode" presStyleCnt="0"/>
      <dgm:spPr/>
    </dgm:pt>
    <dgm:pt modelId="{3D682D0E-91C0-4F19-8867-F27603EADFFE}" type="pres">
      <dgm:prSet presAssocID="{9D9BECD6-EEBB-4CE4-B7A4-0F4C073D075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5E14EA75-C13D-4E73-8A1E-6A69A2A413BF}" type="pres">
      <dgm:prSet presAssocID="{9D9BECD6-EEBB-4CE4-B7A4-0F4C073D075B}" presName="spaceRect" presStyleCnt="0"/>
      <dgm:spPr/>
    </dgm:pt>
    <dgm:pt modelId="{1833A168-9ACA-4D1C-A85B-16E6E2BAD1CC}" type="pres">
      <dgm:prSet presAssocID="{9D9BECD6-EEBB-4CE4-B7A4-0F4C073D075B}" presName="textRect" presStyleLbl="revTx" presStyleIdx="1" presStyleCnt="5">
        <dgm:presLayoutVars>
          <dgm:chMax val="1"/>
          <dgm:chPref val="1"/>
        </dgm:presLayoutVars>
      </dgm:prSet>
      <dgm:spPr/>
    </dgm:pt>
    <dgm:pt modelId="{693CCD56-A439-4F61-8DD1-17D9C279F72C}" type="pres">
      <dgm:prSet presAssocID="{938AA040-1BEC-4886-8F34-8FA8C4BD4B1A}" presName="sibTrans" presStyleCnt="0"/>
      <dgm:spPr/>
    </dgm:pt>
    <dgm:pt modelId="{A28D381C-8772-4D95-A8EA-5751ABDDBACE}" type="pres">
      <dgm:prSet presAssocID="{0B26566C-77AC-4994-A852-1CD5790BED7C}" presName="compNode" presStyleCnt="0"/>
      <dgm:spPr/>
    </dgm:pt>
    <dgm:pt modelId="{28DF0AB6-DC35-49D3-9D67-7C3503EBA8C3}" type="pres">
      <dgm:prSet presAssocID="{0B26566C-77AC-4994-A852-1CD5790BED7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ie"/>
        </a:ext>
      </dgm:extLst>
    </dgm:pt>
    <dgm:pt modelId="{FFB0EDCB-59F7-483C-922B-936C9A0B0AE2}" type="pres">
      <dgm:prSet presAssocID="{0B26566C-77AC-4994-A852-1CD5790BED7C}" presName="spaceRect" presStyleCnt="0"/>
      <dgm:spPr/>
    </dgm:pt>
    <dgm:pt modelId="{EC30442C-1E37-4B4D-B1C8-C010B016AE2A}" type="pres">
      <dgm:prSet presAssocID="{0B26566C-77AC-4994-A852-1CD5790BED7C}" presName="textRect" presStyleLbl="revTx" presStyleIdx="2" presStyleCnt="5">
        <dgm:presLayoutVars>
          <dgm:chMax val="1"/>
          <dgm:chPref val="1"/>
        </dgm:presLayoutVars>
      </dgm:prSet>
      <dgm:spPr/>
    </dgm:pt>
    <dgm:pt modelId="{FFF29E28-2762-4224-9201-C95E5AA373BB}" type="pres">
      <dgm:prSet presAssocID="{9712A01A-9FA7-4FAF-A251-3851FDE4F58D}" presName="sibTrans" presStyleCnt="0"/>
      <dgm:spPr/>
    </dgm:pt>
    <dgm:pt modelId="{8C589BA6-F441-4681-84BA-DA77EFAD9B00}" type="pres">
      <dgm:prSet presAssocID="{A396428A-796C-40AB-8518-7393CA6B6EF2}" presName="compNode" presStyleCnt="0"/>
      <dgm:spPr/>
    </dgm:pt>
    <dgm:pt modelId="{AE2951F3-079B-4215-9670-339D36135737}" type="pres">
      <dgm:prSet presAssocID="{A396428A-796C-40AB-8518-7393CA6B6E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ulgebäude"/>
        </a:ext>
      </dgm:extLst>
    </dgm:pt>
    <dgm:pt modelId="{C6B56C6E-A4E5-4E89-98B0-7F8475FB5522}" type="pres">
      <dgm:prSet presAssocID="{A396428A-796C-40AB-8518-7393CA6B6EF2}" presName="spaceRect" presStyleCnt="0"/>
      <dgm:spPr/>
    </dgm:pt>
    <dgm:pt modelId="{06952972-A214-4B5C-919B-36D182F62A1C}" type="pres">
      <dgm:prSet presAssocID="{A396428A-796C-40AB-8518-7393CA6B6EF2}" presName="textRect" presStyleLbl="revTx" presStyleIdx="3" presStyleCnt="5">
        <dgm:presLayoutVars>
          <dgm:chMax val="1"/>
          <dgm:chPref val="1"/>
        </dgm:presLayoutVars>
      </dgm:prSet>
      <dgm:spPr/>
    </dgm:pt>
    <dgm:pt modelId="{FE8FE13B-413F-44EA-B427-150D025AB2F6}" type="pres">
      <dgm:prSet presAssocID="{2E4AEFFA-3C5D-42EC-9E2B-00BF90000A6A}" presName="sibTrans" presStyleCnt="0"/>
      <dgm:spPr/>
    </dgm:pt>
    <dgm:pt modelId="{E9AF7778-2A97-4106-A3B7-29CCC0037249}" type="pres">
      <dgm:prSet presAssocID="{72048AE6-5A4D-42C1-B4C5-D06708356574}" presName="compNode" presStyleCnt="0"/>
      <dgm:spPr/>
    </dgm:pt>
    <dgm:pt modelId="{52AD88DB-0178-43DF-852D-BA00C9948560}" type="pres">
      <dgm:prSet presAssocID="{72048AE6-5A4D-42C1-B4C5-D0670835657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DF141647-9972-4590-A33E-D4A62B733129}" type="pres">
      <dgm:prSet presAssocID="{72048AE6-5A4D-42C1-B4C5-D06708356574}" presName="spaceRect" presStyleCnt="0"/>
      <dgm:spPr/>
    </dgm:pt>
    <dgm:pt modelId="{904EA604-FA34-435E-A3DF-F00F46D65531}" type="pres">
      <dgm:prSet presAssocID="{72048AE6-5A4D-42C1-B4C5-D0670835657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26B5506-AF7B-44B4-987E-BB4EA40F4111}" srcId="{909A112F-BFAF-4F17-8B77-7C7A7A949D31}" destId="{A396428A-796C-40AB-8518-7393CA6B6EF2}" srcOrd="3" destOrd="0" parTransId="{59501343-316E-48EA-8DDC-5DEBBB16BFC3}" sibTransId="{2E4AEFFA-3C5D-42EC-9E2B-00BF90000A6A}"/>
    <dgm:cxn modelId="{75C7B818-BE13-4AA0-82B0-ADFC023046A2}" type="presOf" srcId="{909A112F-BFAF-4F17-8B77-7C7A7A949D31}" destId="{E122AF0E-6B4A-4E4D-8E7C-1583F7D471D5}" srcOrd="0" destOrd="0" presId="urn:microsoft.com/office/officeart/2018/2/layout/IconLabelList"/>
    <dgm:cxn modelId="{21EE9622-34B5-486E-A0C6-EBC4C27EF37B}" srcId="{909A112F-BFAF-4F17-8B77-7C7A7A949D31}" destId="{72048AE6-5A4D-42C1-B4C5-D06708356574}" srcOrd="4" destOrd="0" parTransId="{D473836B-F423-4DDA-B4B4-D1A31ABCA873}" sibTransId="{5F1DA18E-D255-4D98-86F9-7387447A9774}"/>
    <dgm:cxn modelId="{1E3FB03B-0550-458C-BC84-97E96E40BB13}" type="presOf" srcId="{56EB5CBB-616E-468E-8889-619E8A73D70D}" destId="{18A1D0CF-1B49-4EE7-942E-627D63750EAE}" srcOrd="0" destOrd="0" presId="urn:microsoft.com/office/officeart/2018/2/layout/IconLabelList"/>
    <dgm:cxn modelId="{D7BBE24C-F568-469F-BE95-D5AC946F5038}" srcId="{909A112F-BFAF-4F17-8B77-7C7A7A949D31}" destId="{56EB5CBB-616E-468E-8889-619E8A73D70D}" srcOrd="0" destOrd="0" parTransId="{1A72AE87-C92B-4D6F-9F7A-F49DE056E630}" sibTransId="{E3A6172B-EE5C-4844-AFE6-9E70AC06BFBB}"/>
    <dgm:cxn modelId="{E2697B55-320D-4607-892B-4CEA98AE6925}" type="presOf" srcId="{9D9BECD6-EEBB-4CE4-B7A4-0F4C073D075B}" destId="{1833A168-9ACA-4D1C-A85B-16E6E2BAD1CC}" srcOrd="0" destOrd="0" presId="urn:microsoft.com/office/officeart/2018/2/layout/IconLabelList"/>
    <dgm:cxn modelId="{FC583E7F-E92E-4321-9F88-E8B1DD958A0E}" srcId="{909A112F-BFAF-4F17-8B77-7C7A7A949D31}" destId="{0B26566C-77AC-4994-A852-1CD5790BED7C}" srcOrd="2" destOrd="0" parTransId="{28E67FBD-215E-4A59-A1A9-F692E5415165}" sibTransId="{9712A01A-9FA7-4FAF-A251-3851FDE4F58D}"/>
    <dgm:cxn modelId="{06271082-10EC-4D63-A1AC-4F52A48FA428}" srcId="{909A112F-BFAF-4F17-8B77-7C7A7A949D31}" destId="{9D9BECD6-EEBB-4CE4-B7A4-0F4C073D075B}" srcOrd="1" destOrd="0" parTransId="{AF32537B-D1C9-439C-AD98-A410DA5813E7}" sibTransId="{938AA040-1BEC-4886-8F34-8FA8C4BD4B1A}"/>
    <dgm:cxn modelId="{6CAEEDB0-15E1-4898-B3B9-C176D9A241E3}" type="presOf" srcId="{72048AE6-5A4D-42C1-B4C5-D06708356574}" destId="{904EA604-FA34-435E-A3DF-F00F46D65531}" srcOrd="0" destOrd="0" presId="urn:microsoft.com/office/officeart/2018/2/layout/IconLabelList"/>
    <dgm:cxn modelId="{0D6B6ACC-8EEA-4FD6-AA80-27FDE89F8147}" type="presOf" srcId="{0B26566C-77AC-4994-A852-1CD5790BED7C}" destId="{EC30442C-1E37-4B4D-B1C8-C010B016AE2A}" srcOrd="0" destOrd="0" presId="urn:microsoft.com/office/officeart/2018/2/layout/IconLabelList"/>
    <dgm:cxn modelId="{B3597DF9-AB35-4353-8850-8B0742B6E78D}" type="presOf" srcId="{A396428A-796C-40AB-8518-7393CA6B6EF2}" destId="{06952972-A214-4B5C-919B-36D182F62A1C}" srcOrd="0" destOrd="0" presId="urn:microsoft.com/office/officeart/2018/2/layout/IconLabelList"/>
    <dgm:cxn modelId="{CA2B26AB-AA43-4BFB-888C-5A09F0253BB7}" type="presParOf" srcId="{E122AF0E-6B4A-4E4D-8E7C-1583F7D471D5}" destId="{AA40FB9B-FD36-42B7-8387-460CAD1DAEC3}" srcOrd="0" destOrd="0" presId="urn:microsoft.com/office/officeart/2018/2/layout/IconLabelList"/>
    <dgm:cxn modelId="{6449D5B2-2927-418A-9A12-618B206F363C}" type="presParOf" srcId="{AA40FB9B-FD36-42B7-8387-460CAD1DAEC3}" destId="{3A6359C5-E943-4AC9-8D59-C31E62722C22}" srcOrd="0" destOrd="0" presId="urn:microsoft.com/office/officeart/2018/2/layout/IconLabelList"/>
    <dgm:cxn modelId="{0B3A8121-400F-4737-9028-9AB889751361}" type="presParOf" srcId="{AA40FB9B-FD36-42B7-8387-460CAD1DAEC3}" destId="{261A042D-33B8-472A-9218-AC81390BD9B8}" srcOrd="1" destOrd="0" presId="urn:microsoft.com/office/officeart/2018/2/layout/IconLabelList"/>
    <dgm:cxn modelId="{D64F56EF-F1A6-4015-995D-B4FC67FDDF93}" type="presParOf" srcId="{AA40FB9B-FD36-42B7-8387-460CAD1DAEC3}" destId="{18A1D0CF-1B49-4EE7-942E-627D63750EAE}" srcOrd="2" destOrd="0" presId="urn:microsoft.com/office/officeart/2018/2/layout/IconLabelList"/>
    <dgm:cxn modelId="{DFD130FD-FA66-4CCA-85A0-2D1C7E68C0ED}" type="presParOf" srcId="{E122AF0E-6B4A-4E4D-8E7C-1583F7D471D5}" destId="{AA851FD1-473F-4C32-8937-1B32C8E73A7C}" srcOrd="1" destOrd="0" presId="urn:microsoft.com/office/officeart/2018/2/layout/IconLabelList"/>
    <dgm:cxn modelId="{7149013A-73AA-4BCD-8D26-DD60106AF5CF}" type="presParOf" srcId="{E122AF0E-6B4A-4E4D-8E7C-1583F7D471D5}" destId="{DE4E299C-B4D1-4626-AD52-E3B751FE6E08}" srcOrd="2" destOrd="0" presId="urn:microsoft.com/office/officeart/2018/2/layout/IconLabelList"/>
    <dgm:cxn modelId="{7B20E81E-FA4D-4918-84AF-0A2771194AF5}" type="presParOf" srcId="{DE4E299C-B4D1-4626-AD52-E3B751FE6E08}" destId="{3D682D0E-91C0-4F19-8867-F27603EADFFE}" srcOrd="0" destOrd="0" presId="urn:microsoft.com/office/officeart/2018/2/layout/IconLabelList"/>
    <dgm:cxn modelId="{98C1BF52-7AD3-4803-82ED-9E1DD57B170E}" type="presParOf" srcId="{DE4E299C-B4D1-4626-AD52-E3B751FE6E08}" destId="{5E14EA75-C13D-4E73-8A1E-6A69A2A413BF}" srcOrd="1" destOrd="0" presId="urn:microsoft.com/office/officeart/2018/2/layout/IconLabelList"/>
    <dgm:cxn modelId="{EAEC6FE8-5250-4C41-BCAF-8DB8C4FF7C61}" type="presParOf" srcId="{DE4E299C-B4D1-4626-AD52-E3B751FE6E08}" destId="{1833A168-9ACA-4D1C-A85B-16E6E2BAD1CC}" srcOrd="2" destOrd="0" presId="urn:microsoft.com/office/officeart/2018/2/layout/IconLabelList"/>
    <dgm:cxn modelId="{2A597A61-8616-46EC-ADCB-6823E8101C6B}" type="presParOf" srcId="{E122AF0E-6B4A-4E4D-8E7C-1583F7D471D5}" destId="{693CCD56-A439-4F61-8DD1-17D9C279F72C}" srcOrd="3" destOrd="0" presId="urn:microsoft.com/office/officeart/2018/2/layout/IconLabelList"/>
    <dgm:cxn modelId="{A76C652E-C2B7-4CAB-943A-9CBDECF91925}" type="presParOf" srcId="{E122AF0E-6B4A-4E4D-8E7C-1583F7D471D5}" destId="{A28D381C-8772-4D95-A8EA-5751ABDDBACE}" srcOrd="4" destOrd="0" presId="urn:microsoft.com/office/officeart/2018/2/layout/IconLabelList"/>
    <dgm:cxn modelId="{40E2B299-C165-4FE2-AE2B-72B352EBBC71}" type="presParOf" srcId="{A28D381C-8772-4D95-A8EA-5751ABDDBACE}" destId="{28DF0AB6-DC35-49D3-9D67-7C3503EBA8C3}" srcOrd="0" destOrd="0" presId="urn:microsoft.com/office/officeart/2018/2/layout/IconLabelList"/>
    <dgm:cxn modelId="{C542AED0-5A47-4B75-804C-0726BD63273C}" type="presParOf" srcId="{A28D381C-8772-4D95-A8EA-5751ABDDBACE}" destId="{FFB0EDCB-59F7-483C-922B-936C9A0B0AE2}" srcOrd="1" destOrd="0" presId="urn:microsoft.com/office/officeart/2018/2/layout/IconLabelList"/>
    <dgm:cxn modelId="{95A28111-BF61-4C06-92B2-39E4713F17F2}" type="presParOf" srcId="{A28D381C-8772-4D95-A8EA-5751ABDDBACE}" destId="{EC30442C-1E37-4B4D-B1C8-C010B016AE2A}" srcOrd="2" destOrd="0" presId="urn:microsoft.com/office/officeart/2018/2/layout/IconLabelList"/>
    <dgm:cxn modelId="{91A03C81-74E9-4B8A-8C6D-7303469BDEC7}" type="presParOf" srcId="{E122AF0E-6B4A-4E4D-8E7C-1583F7D471D5}" destId="{FFF29E28-2762-4224-9201-C95E5AA373BB}" srcOrd="5" destOrd="0" presId="urn:microsoft.com/office/officeart/2018/2/layout/IconLabelList"/>
    <dgm:cxn modelId="{1B47F15F-ECC2-4810-84C8-63CF2C077528}" type="presParOf" srcId="{E122AF0E-6B4A-4E4D-8E7C-1583F7D471D5}" destId="{8C589BA6-F441-4681-84BA-DA77EFAD9B00}" srcOrd="6" destOrd="0" presId="urn:microsoft.com/office/officeart/2018/2/layout/IconLabelList"/>
    <dgm:cxn modelId="{51477331-3CCE-48FE-9C9D-427845205FD6}" type="presParOf" srcId="{8C589BA6-F441-4681-84BA-DA77EFAD9B00}" destId="{AE2951F3-079B-4215-9670-339D36135737}" srcOrd="0" destOrd="0" presId="urn:microsoft.com/office/officeart/2018/2/layout/IconLabelList"/>
    <dgm:cxn modelId="{A07BF466-A298-4E9A-B034-751F7B69058A}" type="presParOf" srcId="{8C589BA6-F441-4681-84BA-DA77EFAD9B00}" destId="{C6B56C6E-A4E5-4E89-98B0-7F8475FB5522}" srcOrd="1" destOrd="0" presId="urn:microsoft.com/office/officeart/2018/2/layout/IconLabelList"/>
    <dgm:cxn modelId="{2C8F8796-12D8-4BF5-A133-FE43450731A9}" type="presParOf" srcId="{8C589BA6-F441-4681-84BA-DA77EFAD9B00}" destId="{06952972-A214-4B5C-919B-36D182F62A1C}" srcOrd="2" destOrd="0" presId="urn:microsoft.com/office/officeart/2018/2/layout/IconLabelList"/>
    <dgm:cxn modelId="{3044D1AC-AA3C-4A03-8D43-6CFFBCCB9D2B}" type="presParOf" srcId="{E122AF0E-6B4A-4E4D-8E7C-1583F7D471D5}" destId="{FE8FE13B-413F-44EA-B427-150D025AB2F6}" srcOrd="7" destOrd="0" presId="urn:microsoft.com/office/officeart/2018/2/layout/IconLabelList"/>
    <dgm:cxn modelId="{D5E57D78-B8FF-40FB-A1AE-8CD6DC7F0D3B}" type="presParOf" srcId="{E122AF0E-6B4A-4E4D-8E7C-1583F7D471D5}" destId="{E9AF7778-2A97-4106-A3B7-29CCC0037249}" srcOrd="8" destOrd="0" presId="urn:microsoft.com/office/officeart/2018/2/layout/IconLabelList"/>
    <dgm:cxn modelId="{5CD0EF4C-50DA-4BB7-93A8-AB7146F0A682}" type="presParOf" srcId="{E9AF7778-2A97-4106-A3B7-29CCC0037249}" destId="{52AD88DB-0178-43DF-852D-BA00C9948560}" srcOrd="0" destOrd="0" presId="urn:microsoft.com/office/officeart/2018/2/layout/IconLabelList"/>
    <dgm:cxn modelId="{4819401E-27A9-4D0D-B794-786383C0A845}" type="presParOf" srcId="{E9AF7778-2A97-4106-A3B7-29CCC0037249}" destId="{DF141647-9972-4590-A33E-D4A62B733129}" srcOrd="1" destOrd="0" presId="urn:microsoft.com/office/officeart/2018/2/layout/IconLabelList"/>
    <dgm:cxn modelId="{096F4225-A1CA-4E08-9D29-F819B52F0A37}" type="presParOf" srcId="{E9AF7778-2A97-4106-A3B7-29CCC0037249}" destId="{904EA604-FA34-435E-A3DF-F00F46D655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BB0DB-1E14-4726-8FC8-C4D34E63FAA6}">
      <dsp:nvSpPr>
        <dsp:cNvPr id="0" name=""/>
        <dsp:cNvSpPr/>
      </dsp:nvSpPr>
      <dsp:spPr>
        <a:xfrm>
          <a:off x="2313518" y="11981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34776-D27D-4A28-8F83-72FCF784594E}">
      <dsp:nvSpPr>
        <dsp:cNvPr id="0" name=""/>
        <dsp:cNvSpPr/>
      </dsp:nvSpPr>
      <dsp:spPr>
        <a:xfrm>
          <a:off x="2723018" y="421481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07727-FA22-4EDA-AF55-C2CA43A9ADA8}">
      <dsp:nvSpPr>
        <dsp:cNvPr id="0" name=""/>
        <dsp:cNvSpPr/>
      </dsp:nvSpPr>
      <dsp:spPr>
        <a:xfrm>
          <a:off x="1699268" y="253198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AAS: Visual Depiction of products, which are called assets</a:t>
          </a:r>
          <a:endParaRPr lang="en-US" sz="1700" kern="1200"/>
        </a:p>
      </dsp:txBody>
      <dsp:txXfrm>
        <a:off x="1699268" y="2531982"/>
        <a:ext cx="3150000" cy="720000"/>
      </dsp:txXfrm>
    </dsp:sp>
    <dsp:sp modelId="{69EE3FE1-EFFE-441B-8124-875ABDD44D71}">
      <dsp:nvSpPr>
        <dsp:cNvPr id="0" name=""/>
        <dsp:cNvSpPr/>
      </dsp:nvSpPr>
      <dsp:spPr>
        <a:xfrm>
          <a:off x="6014768" y="11981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558C9-1C1F-46C6-919C-4C7325E70C73}">
      <dsp:nvSpPr>
        <dsp:cNvPr id="0" name=""/>
        <dsp:cNvSpPr/>
      </dsp:nvSpPr>
      <dsp:spPr>
        <a:xfrm>
          <a:off x="6424268" y="421481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59104-6BB7-4199-9A5B-7A2BD917C626}">
      <dsp:nvSpPr>
        <dsp:cNvPr id="0" name=""/>
        <dsp:cNvSpPr/>
      </dsp:nvSpPr>
      <dsp:spPr>
        <a:xfrm>
          <a:off x="5400518" y="253198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Fraunhofer Project</a:t>
          </a:r>
          <a:endParaRPr lang="en-US" sz="1700" kern="1200"/>
        </a:p>
      </dsp:txBody>
      <dsp:txXfrm>
        <a:off x="5400518" y="2531982"/>
        <a:ext cx="315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45CA4-3E69-4255-88FD-7DD90F84AE50}">
      <dsp:nvSpPr>
        <dsp:cNvPr id="0" name=""/>
        <dsp:cNvSpPr/>
      </dsp:nvSpPr>
      <dsp:spPr>
        <a:xfrm>
          <a:off x="0" y="564562"/>
          <a:ext cx="2882752" cy="18305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985AC-CB9A-4835-9AFE-81A71306C430}">
      <dsp:nvSpPr>
        <dsp:cNvPr id="0" name=""/>
        <dsp:cNvSpPr/>
      </dsp:nvSpPr>
      <dsp:spPr>
        <a:xfrm>
          <a:off x="320305" y="868853"/>
          <a:ext cx="2882752" cy="1830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Risk Analysis</a:t>
          </a:r>
          <a:endParaRPr lang="en-US" sz="4000" kern="1200"/>
        </a:p>
      </dsp:txBody>
      <dsp:txXfrm>
        <a:off x="373920" y="922468"/>
        <a:ext cx="2775522" cy="1723317"/>
      </dsp:txXfrm>
    </dsp:sp>
    <dsp:sp modelId="{D27C71CB-E840-438B-9A18-B8B3BB9391A0}">
      <dsp:nvSpPr>
        <dsp:cNvPr id="0" name=""/>
        <dsp:cNvSpPr/>
      </dsp:nvSpPr>
      <dsp:spPr>
        <a:xfrm>
          <a:off x="3523364" y="564562"/>
          <a:ext cx="2882752" cy="18305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FF187-FF5F-4C80-B4A2-78FAB74D2AB5}">
      <dsp:nvSpPr>
        <dsp:cNvPr id="0" name=""/>
        <dsp:cNvSpPr/>
      </dsp:nvSpPr>
      <dsp:spPr>
        <a:xfrm>
          <a:off x="3843670" y="868853"/>
          <a:ext cx="2882752" cy="1830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Analogical Method</a:t>
          </a:r>
          <a:endParaRPr lang="en-US" sz="4000" kern="1200"/>
        </a:p>
      </dsp:txBody>
      <dsp:txXfrm>
        <a:off x="3897285" y="922468"/>
        <a:ext cx="2775522" cy="1723317"/>
      </dsp:txXfrm>
    </dsp:sp>
    <dsp:sp modelId="{C4877B83-19FE-426D-8FDD-62D6812CF43E}">
      <dsp:nvSpPr>
        <dsp:cNvPr id="0" name=""/>
        <dsp:cNvSpPr/>
      </dsp:nvSpPr>
      <dsp:spPr>
        <a:xfrm>
          <a:off x="7046728" y="564562"/>
          <a:ext cx="2882752" cy="18305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ED483-6FD8-453B-A61E-F8421BA6DD73}">
      <dsp:nvSpPr>
        <dsp:cNvPr id="0" name=""/>
        <dsp:cNvSpPr/>
      </dsp:nvSpPr>
      <dsp:spPr>
        <a:xfrm>
          <a:off x="7367034" y="868853"/>
          <a:ext cx="2882752" cy="1830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GANTT-Diagram</a:t>
          </a:r>
          <a:endParaRPr lang="en-US" sz="4000" kern="1200"/>
        </a:p>
      </dsp:txBody>
      <dsp:txXfrm>
        <a:off x="7420649" y="922468"/>
        <a:ext cx="2775522" cy="17233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30512-200D-47AF-90D9-117C3E939801}">
      <dsp:nvSpPr>
        <dsp:cNvPr id="0" name=""/>
        <dsp:cNvSpPr/>
      </dsp:nvSpPr>
      <dsp:spPr>
        <a:xfrm>
          <a:off x="3293" y="271499"/>
          <a:ext cx="2612845" cy="15677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JavaScript (JS): Utilized for client-side scripting and enhancing user interactivity.</a:t>
          </a:r>
          <a:endParaRPr lang="en-US" sz="1300" kern="1200"/>
        </a:p>
      </dsp:txBody>
      <dsp:txXfrm>
        <a:off x="3293" y="271499"/>
        <a:ext cx="2612845" cy="1567707"/>
      </dsp:txXfrm>
    </dsp:sp>
    <dsp:sp modelId="{ACE5FEA7-166D-4DAB-8D58-544F869C1BE3}">
      <dsp:nvSpPr>
        <dsp:cNvPr id="0" name=""/>
        <dsp:cNvSpPr/>
      </dsp:nvSpPr>
      <dsp:spPr>
        <a:xfrm>
          <a:off x="2877423" y="271499"/>
          <a:ext cx="2612845" cy="1567707"/>
        </a:xfrm>
        <a:prstGeom prst="rect">
          <a:avLst/>
        </a:prstGeom>
        <a:solidFill>
          <a:schemeClr val="accent2">
            <a:hueOff val="-248488"/>
            <a:satOff val="1711"/>
            <a:lumOff val="-2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TypeScript (TS): Enhancing code maintainability and scalability through static typing.</a:t>
          </a:r>
          <a:endParaRPr lang="en-US" sz="1300" kern="1200"/>
        </a:p>
      </dsp:txBody>
      <dsp:txXfrm>
        <a:off x="2877423" y="271499"/>
        <a:ext cx="2612845" cy="1567707"/>
      </dsp:txXfrm>
    </dsp:sp>
    <dsp:sp modelId="{D6106B52-A689-4D36-8965-37A7DA006E26}">
      <dsp:nvSpPr>
        <dsp:cNvPr id="0" name=""/>
        <dsp:cNvSpPr/>
      </dsp:nvSpPr>
      <dsp:spPr>
        <a:xfrm>
          <a:off x="5751554" y="271499"/>
          <a:ext cx="2612845" cy="1567707"/>
        </a:xfrm>
        <a:prstGeom prst="rect">
          <a:avLst/>
        </a:prstGeom>
        <a:solidFill>
          <a:schemeClr val="accent2">
            <a:hueOff val="-496976"/>
            <a:satOff val="3422"/>
            <a:lumOff val="-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JSON: Employed for data interchange between the client and server.</a:t>
          </a:r>
          <a:endParaRPr lang="en-US" sz="1300" kern="1200"/>
        </a:p>
      </dsp:txBody>
      <dsp:txXfrm>
        <a:off x="5751554" y="271499"/>
        <a:ext cx="2612845" cy="1567707"/>
      </dsp:txXfrm>
    </dsp:sp>
    <dsp:sp modelId="{53F309A2-9C3D-447B-B732-FCB86F14C8FC}">
      <dsp:nvSpPr>
        <dsp:cNvPr id="0" name=""/>
        <dsp:cNvSpPr/>
      </dsp:nvSpPr>
      <dsp:spPr>
        <a:xfrm>
          <a:off x="8625684" y="271499"/>
          <a:ext cx="2612845" cy="1567707"/>
        </a:xfrm>
        <a:prstGeom prst="rect">
          <a:avLst/>
        </a:prstGeom>
        <a:solidFill>
          <a:schemeClr val="accent2">
            <a:hueOff val="-745464"/>
            <a:satOff val="5134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CSS: Styling and layout design for the AAS Portal's user interface.</a:t>
          </a:r>
          <a:endParaRPr lang="en-US" sz="1300" kern="1200"/>
        </a:p>
      </dsp:txBody>
      <dsp:txXfrm>
        <a:off x="8625684" y="271499"/>
        <a:ext cx="2612845" cy="1567707"/>
      </dsp:txXfrm>
    </dsp:sp>
    <dsp:sp modelId="{4C4EB8FD-21EB-49FD-A8D5-AB1468EA0BBB}">
      <dsp:nvSpPr>
        <dsp:cNvPr id="0" name=""/>
        <dsp:cNvSpPr/>
      </dsp:nvSpPr>
      <dsp:spPr>
        <a:xfrm>
          <a:off x="1440358" y="2100491"/>
          <a:ext cx="2612845" cy="1567707"/>
        </a:xfrm>
        <a:prstGeom prst="rect">
          <a:avLst/>
        </a:prstGeom>
        <a:solidFill>
          <a:schemeClr val="accent2">
            <a:hueOff val="-993951"/>
            <a:satOff val="6845"/>
            <a:lumOff val="-10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HTML: Markup language used to structure the content of web pages.</a:t>
          </a:r>
          <a:endParaRPr lang="en-US" sz="1300" kern="1200"/>
        </a:p>
      </dsp:txBody>
      <dsp:txXfrm>
        <a:off x="1440358" y="2100491"/>
        <a:ext cx="2612845" cy="1567707"/>
      </dsp:txXfrm>
    </dsp:sp>
    <dsp:sp modelId="{110DEE15-C5A3-4106-83A7-6F6A2AD074EC}">
      <dsp:nvSpPr>
        <dsp:cNvPr id="0" name=""/>
        <dsp:cNvSpPr/>
      </dsp:nvSpPr>
      <dsp:spPr>
        <a:xfrm>
          <a:off x="4314489" y="2100491"/>
          <a:ext cx="2612845" cy="1567707"/>
        </a:xfrm>
        <a:prstGeom prst="rect">
          <a:avLst/>
        </a:prstGeom>
        <a:solidFill>
          <a:schemeClr val="accent2">
            <a:hueOff val="-1242439"/>
            <a:satOff val="8556"/>
            <a:lumOff val="-13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Docker: Containerization technology for streamlining deployment and managing dependencies.</a:t>
          </a:r>
          <a:endParaRPr lang="en-US" sz="1300" kern="1200"/>
        </a:p>
      </dsp:txBody>
      <dsp:txXfrm>
        <a:off x="4314489" y="2100491"/>
        <a:ext cx="2612845" cy="1567707"/>
      </dsp:txXfrm>
    </dsp:sp>
    <dsp:sp modelId="{D12823C2-E5E8-4CA7-8668-41AA3C71C08D}">
      <dsp:nvSpPr>
        <dsp:cNvPr id="0" name=""/>
        <dsp:cNvSpPr/>
      </dsp:nvSpPr>
      <dsp:spPr>
        <a:xfrm>
          <a:off x="7188619" y="2100491"/>
          <a:ext cx="2612845" cy="1567707"/>
        </a:xfrm>
        <a:prstGeom prst="rect">
          <a:avLst/>
        </a:prstGeom>
        <a:solidFill>
          <a:schemeClr val="accent2">
            <a:hueOff val="-1490927"/>
            <a:satOff val="10267"/>
            <a:lumOff val="-15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Angular: The Angular framework is used for building the user interface (UI) of the AAS Portal. It provides a robust structure for creating dynamic, single-page applications, ensuring a smooth and responsive user experience.</a:t>
          </a:r>
          <a:endParaRPr lang="en-US" sz="1300" kern="1200"/>
        </a:p>
      </dsp:txBody>
      <dsp:txXfrm>
        <a:off x="7188619" y="2100491"/>
        <a:ext cx="2612845" cy="15677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359C5-E943-4AC9-8D59-C31E62722C22}">
      <dsp:nvSpPr>
        <dsp:cNvPr id="0" name=""/>
        <dsp:cNvSpPr/>
      </dsp:nvSpPr>
      <dsp:spPr>
        <a:xfrm>
          <a:off x="498946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1D0CF-1B49-4EE7-942E-627D63750EAE}">
      <dsp:nvSpPr>
        <dsp:cNvPr id="0" name=""/>
        <dsp:cNvSpPr/>
      </dsp:nvSpPr>
      <dsp:spPr>
        <a:xfrm>
          <a:off x="4913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Communication between the members</a:t>
          </a:r>
          <a:endParaRPr lang="en-US" sz="1700" kern="1200"/>
        </a:p>
      </dsp:txBody>
      <dsp:txXfrm>
        <a:off x="4913" y="1811723"/>
        <a:ext cx="1796484" cy="718593"/>
      </dsp:txXfrm>
    </dsp:sp>
    <dsp:sp modelId="{3D682D0E-91C0-4F19-8867-F27603EADFFE}">
      <dsp:nvSpPr>
        <dsp:cNvPr id="0" name=""/>
        <dsp:cNvSpPr/>
      </dsp:nvSpPr>
      <dsp:spPr>
        <a:xfrm>
          <a:off x="2609815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3A168-9ACA-4D1C-A85B-16E6E2BAD1CC}">
      <dsp:nvSpPr>
        <dsp:cNvPr id="0" name=""/>
        <dsp:cNvSpPr/>
      </dsp:nvSpPr>
      <dsp:spPr>
        <a:xfrm>
          <a:off x="2115782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Communication with the Professor</a:t>
          </a:r>
          <a:endParaRPr lang="en-US" sz="1700" kern="1200"/>
        </a:p>
      </dsp:txBody>
      <dsp:txXfrm>
        <a:off x="2115782" y="1811723"/>
        <a:ext cx="1796484" cy="718593"/>
      </dsp:txXfrm>
    </dsp:sp>
    <dsp:sp modelId="{28DF0AB6-DC35-49D3-9D67-7C3503EBA8C3}">
      <dsp:nvSpPr>
        <dsp:cNvPr id="0" name=""/>
        <dsp:cNvSpPr/>
      </dsp:nvSpPr>
      <dsp:spPr>
        <a:xfrm>
          <a:off x="4720684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0442C-1E37-4B4D-B1C8-C010B016AE2A}">
      <dsp:nvSpPr>
        <dsp:cNvPr id="0" name=""/>
        <dsp:cNvSpPr/>
      </dsp:nvSpPr>
      <dsp:spPr>
        <a:xfrm>
          <a:off x="4226651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More Acitivity/ Organization</a:t>
          </a:r>
          <a:endParaRPr lang="en-US" sz="1700" kern="1200"/>
        </a:p>
      </dsp:txBody>
      <dsp:txXfrm>
        <a:off x="4226651" y="1811723"/>
        <a:ext cx="1796484" cy="718593"/>
      </dsp:txXfrm>
    </dsp:sp>
    <dsp:sp modelId="{AE2951F3-079B-4215-9670-339D36135737}">
      <dsp:nvSpPr>
        <dsp:cNvPr id="0" name=""/>
        <dsp:cNvSpPr/>
      </dsp:nvSpPr>
      <dsp:spPr>
        <a:xfrm>
          <a:off x="6831553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52972-A214-4B5C-919B-36D182F62A1C}">
      <dsp:nvSpPr>
        <dsp:cNvPr id="0" name=""/>
        <dsp:cNvSpPr/>
      </dsp:nvSpPr>
      <dsp:spPr>
        <a:xfrm>
          <a:off x="6337520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Next Semester: Building a Prototype</a:t>
          </a:r>
          <a:endParaRPr lang="en-US" sz="1700" kern="1200"/>
        </a:p>
      </dsp:txBody>
      <dsp:txXfrm>
        <a:off x="6337520" y="1811723"/>
        <a:ext cx="1796484" cy="718593"/>
      </dsp:txXfrm>
    </dsp:sp>
    <dsp:sp modelId="{52AD88DB-0178-43DF-852D-BA00C9948560}">
      <dsp:nvSpPr>
        <dsp:cNvPr id="0" name=""/>
        <dsp:cNvSpPr/>
      </dsp:nvSpPr>
      <dsp:spPr>
        <a:xfrm>
          <a:off x="8942422" y="733646"/>
          <a:ext cx="808417" cy="8084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EA604-FA34-435E-A3DF-F00F46D65531}">
      <dsp:nvSpPr>
        <dsp:cNvPr id="0" name=""/>
        <dsp:cNvSpPr/>
      </dsp:nvSpPr>
      <dsp:spPr>
        <a:xfrm>
          <a:off x="8448389" y="1811723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Other Documents</a:t>
          </a:r>
          <a:endParaRPr lang="en-US" sz="1700" kern="1200"/>
        </a:p>
      </dsp:txBody>
      <dsp:txXfrm>
        <a:off x="8448389" y="1811723"/>
        <a:ext cx="1796484" cy="718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6B32AB-AB85-4F6B-A02C-DA3B751319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BBDDE5-BD44-41CA-87C2-84364AD8C4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7FB706-39E8-4AD2-AE8D-70E0E7A9087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1D151B-F5D0-4A27-8E02-D779B21ED73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31449F-3F0E-42E3-8932-131FC6ECC22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7F969D-BA9E-43F0-B3D4-AB013CC572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8F6F1C-6EB8-4226-BB83-35723C866F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549ED3-7801-4279-BBAF-12B3ABEDAA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2200CB-EB61-4DE7-AB8D-B03E9FB2A7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65200" y="770760"/>
            <a:ext cx="7335360" cy="588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292DAA-718C-4722-9F87-FAB65AC82C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620B6C4-B574-4659-93B7-219E46E632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BEA757-B63B-42F0-822E-63CF4A9E1F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B3BE58C-3ACA-4A4B-B1E9-7DB45D6652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872AD0-EDAE-484E-8658-3D0C5E7645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0034AA-65EB-49F5-9391-EDEBD4014C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8FFC6D-5773-4932-BF9F-555C21AE716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0C19C24-8D19-4533-BDBC-C9FA4D1F6E8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35F0804-745D-4B77-9E36-B146369568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9153FF9-3AF5-425A-B736-2D14D8ECAF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3910046-A548-41A4-8EEF-F6B69626F5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8C231D7-8245-4954-B529-2009EFA7FD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440740C-072E-4A8E-BB5A-D3D1D4CBF8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710FE4-3B81-4B2B-A2F4-DD7614DB38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565200" y="770760"/>
            <a:ext cx="7335360" cy="588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42761F1-7A75-4675-A562-A91FBB6FAF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B147E70-99BF-42CC-B62B-62A23AD89A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0AC759B-5AAF-4C19-A7F8-B9FDF802A5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D6C7F96-B5D9-40BC-8E1D-1D3B61F932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E8D3386-DB3B-41DB-BD40-29EB00548A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F2CC6BB-3F5D-4629-B1F8-328D63880DF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14DB48-5E6B-47AE-A774-B8F1DF91E8A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FD334F-9F10-4FEF-8289-ED8AF6B3D9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31E5BB-6301-4C32-9699-C8D873EB6B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565200" y="770760"/>
            <a:ext cx="7335360" cy="588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C9DFBA-9073-422B-86E9-23756900AB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299247-51CD-45D0-BC96-06511703EC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EEF68E-283C-48B1-9AF9-27E567A925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ABC9C1-FBA7-4767-9EEA-75F8996E0F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42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1" name="Oval 44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" name="Oval 50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" name="Oval 59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" name="Oval 62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8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9" name="Oval 66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0" name="Oval 67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1" name="Oval 68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" name="Oval 69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4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5" name="Oval 72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6" name="Oval 73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7" name="Oval 74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4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56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de-DE" sz="6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dt" idx="1"/>
          </p:nvPr>
        </p:nvSpPr>
        <p:spPr>
          <a:xfrm>
            <a:off x="567000" y="45720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 </a:t>
            </a:r>
            <a:endParaRPr b="0" lang="de-DE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2"/>
          </p:nvPr>
        </p:nvSpPr>
        <p:spPr>
          <a:xfrm>
            <a:off x="565200" y="614124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3"/>
          </p:nvPr>
        </p:nvSpPr>
        <p:spPr>
          <a:xfrm>
            <a:off x="4817160" y="614124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2982143-39FB-4D77-870E-1EC63CD21A15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50</a:t>
            </a:fld>
            <a:endParaRPr b="0" lang="de-DE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9" name="Straight Connector 6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Format des Gliederungstextes durch Klicken bearbeiten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Neue Haas Grotesk Text Pro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Neue Haas Grotesk Text Pro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latin typeface="Neue Haas Grotesk Text Pro"/>
              </a:rPr>
              <a:t>Vierte Gliederungsebene</a:t>
            </a:r>
            <a:endParaRPr b="0" lang="de-DE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Neue Haas Grotesk Text Pro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Neue Haas Grotesk Text Pro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Neue Haas Grotesk Text Pro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1"/>
          <p:cNvGrpSpPr/>
          <p:nvPr/>
        </p:nvGrpSpPr>
        <p:grpSpPr>
          <a:xfrm>
            <a:off x="8928360" y="0"/>
            <a:ext cx="3263400" cy="6857640"/>
            <a:chOff x="8928360" y="0"/>
            <a:chExt cx="3263400" cy="6857640"/>
          </a:xfrm>
        </p:grpSpPr>
        <p:sp>
          <p:nvSpPr>
            <p:cNvPr id="68" name="Oval 22"/>
            <p:cNvSpPr/>
            <p:nvPr/>
          </p:nvSpPr>
          <p:spPr>
            <a:xfrm>
              <a:off x="892836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9" name="Freeform 23"/>
            <p:cNvSpPr/>
            <p:nvPr/>
          </p:nvSpPr>
          <p:spPr>
            <a:xfrm>
              <a:off x="8928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0" name="Freeform 24"/>
            <p:cNvSpPr/>
            <p:nvPr/>
          </p:nvSpPr>
          <p:spPr>
            <a:xfrm>
              <a:off x="10291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1" name="Oval 25"/>
            <p:cNvSpPr/>
            <p:nvPr/>
          </p:nvSpPr>
          <p:spPr>
            <a:xfrm>
              <a:off x="10291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2" name="Oval 26"/>
            <p:cNvSpPr/>
            <p:nvPr/>
          </p:nvSpPr>
          <p:spPr>
            <a:xfrm>
              <a:off x="10291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3" name="Oval 27"/>
            <p:cNvSpPr/>
            <p:nvPr/>
          </p:nvSpPr>
          <p:spPr>
            <a:xfrm>
              <a:off x="10291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4" name="Freeform 28"/>
            <p:cNvSpPr/>
            <p:nvPr/>
          </p:nvSpPr>
          <p:spPr>
            <a:xfrm>
              <a:off x="10291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5" name="Freeform 29"/>
            <p:cNvSpPr/>
            <p:nvPr/>
          </p:nvSpPr>
          <p:spPr>
            <a:xfrm>
              <a:off x="11654280" y="6295320"/>
              <a:ext cx="537480" cy="56232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562320"/>
                <a:gd name="textAreaBottom" fmla="*/ 562680 h 562320"/>
              </a:gdLst>
              <a:ahLst/>
              <a:rect l="textAreaLeft" t="textAreaTop" r="textAreaRight" b="textAreaBottom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6" name="Freeform 30"/>
            <p:cNvSpPr/>
            <p:nvPr/>
          </p:nvSpPr>
          <p:spPr>
            <a:xfrm>
              <a:off x="11654280" y="49237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7" name="Freeform 31"/>
            <p:cNvSpPr/>
            <p:nvPr/>
          </p:nvSpPr>
          <p:spPr>
            <a:xfrm>
              <a:off x="11654280" y="35521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8" name="Freeform 32"/>
            <p:cNvSpPr/>
            <p:nvPr/>
          </p:nvSpPr>
          <p:spPr>
            <a:xfrm>
              <a:off x="11654280" y="21805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9" name="Freeform 33"/>
            <p:cNvSpPr/>
            <p:nvPr/>
          </p:nvSpPr>
          <p:spPr>
            <a:xfrm>
              <a:off x="11654280" y="80928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80" name="Freeform 34"/>
            <p:cNvSpPr/>
            <p:nvPr/>
          </p:nvSpPr>
          <p:spPr>
            <a:xfrm>
              <a:off x="11654280" y="0"/>
              <a:ext cx="537480" cy="56232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562320"/>
                <a:gd name="textAreaBottom" fmla="*/ 562680 h 562320"/>
              </a:gdLst>
              <a:ahLst/>
              <a:rect l="textAreaLeft" t="textAreaTop" r="textAreaRight" b="textAreaBottom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Click to edit Master text styles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Second level</a:t>
            </a:r>
            <a:endParaRPr b="0" lang="de-DE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1430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Neue Haas Grotesk Text Pro"/>
              </a:rPr>
              <a:t>Third level</a:t>
            </a: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6002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Neue Haas Grotesk Text Pro"/>
              </a:rPr>
              <a:t>Fourth level</a:t>
            </a:r>
            <a:endParaRPr b="0" lang="de-DE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0574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Neue Haas Grotesk Text Pro"/>
              </a:rPr>
              <a:t>Fifth level</a:t>
            </a:r>
            <a:endParaRPr b="0" lang="de-DE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4"/>
          </p:nvPr>
        </p:nvSpPr>
        <p:spPr>
          <a:xfrm>
            <a:off x="567000" y="45720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&lt;Datum/Uhrzeit&gt;</a:t>
            </a:r>
            <a:endParaRPr b="0" lang="de-DE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5"/>
          </p:nvPr>
        </p:nvSpPr>
        <p:spPr>
          <a:xfrm>
            <a:off x="565200" y="614124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6"/>
          </p:nvPr>
        </p:nvSpPr>
        <p:spPr>
          <a:xfrm>
            <a:off x="7087320" y="614124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1C6A489-05E6-4391-9897-5BCFE5FBBA4E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&lt;Foliennummer&gt;</a:t>
            </a:fld>
            <a:endParaRPr b="0" lang="de-DE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6" name="Straight Connector 6"/>
          <p:cNvCxnSpPr/>
          <p:nvPr/>
        </p:nvCxnSpPr>
        <p:spPr>
          <a:xfrm>
            <a:off x="564840" y="6086880"/>
            <a:ext cx="73364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4"/>
          <p:cNvGrpSpPr/>
          <p:nvPr/>
        </p:nvGrpSpPr>
        <p:grpSpPr>
          <a:xfrm>
            <a:off x="10290240" y="0"/>
            <a:ext cx="1901520" cy="6857640"/>
            <a:chOff x="10290240" y="0"/>
            <a:chExt cx="1901520" cy="6857640"/>
          </a:xfrm>
        </p:grpSpPr>
        <p:sp>
          <p:nvSpPr>
            <p:cNvPr id="124" name="Oval 15"/>
            <p:cNvSpPr/>
            <p:nvPr/>
          </p:nvSpPr>
          <p:spPr>
            <a:xfrm>
              <a:off x="1029024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5" name="Freeform 16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6" name="Freeform 17"/>
            <p:cNvSpPr/>
            <p:nvPr/>
          </p:nvSpPr>
          <p:spPr>
            <a:xfrm>
              <a:off x="11653200" y="629496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7" name="Freeform 18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8" name="Freeform 19"/>
            <p:cNvSpPr/>
            <p:nvPr/>
          </p:nvSpPr>
          <p:spPr>
            <a:xfrm>
              <a:off x="11653200" y="21805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9" name="Freeform 20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0" name="Freeform 21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dt" idx="7"/>
          </p:nvPr>
        </p:nvSpPr>
        <p:spPr>
          <a:xfrm>
            <a:off x="567000" y="45720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&lt;Datum/Uhrzeit&gt;</a:t>
            </a:r>
            <a:endParaRPr b="0" lang="de-DE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ftr" idx="8"/>
          </p:nvPr>
        </p:nvSpPr>
        <p:spPr>
          <a:xfrm>
            <a:off x="565200" y="614124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sldNum" idx="9"/>
          </p:nvPr>
        </p:nvSpPr>
        <p:spPr>
          <a:xfrm>
            <a:off x="10809720" y="614124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6BCCEBD-A2D2-4B68-8BEA-9815EC028BCA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&lt;Foliennummer&gt;</a:t>
            </a:fld>
            <a:endParaRPr b="0" lang="de-DE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35" name="Straight Connector 5"/>
          <p:cNvCxnSpPr/>
          <p:nvPr/>
        </p:nvCxnSpPr>
        <p:spPr>
          <a:xfrm>
            <a:off x="564840" y="6086880"/>
            <a:ext cx="110588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Format des Gliederungstextes durch Klicken bearbeiten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Neue Haas Grotesk Text Pro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Neue Haas Grotesk Text Pro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latin typeface="Neue Haas Grotesk Text Pro"/>
              </a:rPr>
              <a:t>Vierte Gliederungsebene</a:t>
            </a:r>
            <a:endParaRPr b="0" lang="de-DE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Neue Haas Grotesk Text Pro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Neue Haas Grotesk Text Pro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Neue Haas Grotesk Text Pro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174" name="Picture 3" descr=""/>
          <p:cNvPicPr/>
          <p:nvPr/>
        </p:nvPicPr>
        <p:blipFill>
          <a:blip r:embed="rId1"/>
          <a:srcRect l="0" t="0" r="-2" b="2499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5" name="Rectangle"/>
          <p:cNvSpPr/>
          <p:nvPr/>
        </p:nvSpPr>
        <p:spPr>
          <a:xfrm>
            <a:off x="0" y="0"/>
            <a:ext cx="5266800" cy="6857640"/>
          </a:xfrm>
          <a:prstGeom prst="rect">
            <a:avLst/>
          </a:prstGeom>
          <a:gradFill rotWithShape="0">
            <a:gsLst>
              <a:gs pos="0">
                <a:srgbClr val="000000">
                  <a:alpha val="34117"/>
                </a:srgbClr>
              </a:gs>
              <a:gs pos="100000">
                <a:srgbClr val="000000"/>
              </a:gs>
            </a:gsLst>
            <a:lin ang="13500000"/>
          </a:gra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endParaRPr b="0" lang="de-DE" sz="2600" spc="-1" strike="noStrike" cap="all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413424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5400" spc="-1" strike="noStrike">
                <a:solidFill>
                  <a:srgbClr val="ffffff"/>
                </a:solidFill>
                <a:latin typeface="Neue Haas Grotesk Text Pro"/>
              </a:rPr>
              <a:t>The AAS-Webclient-Project</a:t>
            </a:r>
            <a:endParaRPr b="0" lang="de-DE" sz="5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565200" y="3449520"/>
            <a:ext cx="4134240" cy="2308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ffffff"/>
                </a:solidFill>
                <a:latin typeface="Neue Haas Grotesk Text Pro"/>
              </a:rPr>
              <a:t>Software Engineering I</a:t>
            </a:r>
            <a:endParaRPr b="0" lang="de-DE" sz="20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ffffff"/>
                </a:solidFill>
                <a:latin typeface="Neue Haas Grotesk Text Pro"/>
              </a:rPr>
              <a:t>TINF22F</a:t>
            </a:r>
            <a:endParaRPr b="0" lang="de-DE" sz="20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ffffff"/>
                </a:solidFill>
                <a:latin typeface="Neue Haas Grotesk Text Pro"/>
              </a:rPr>
              <a:t>10.11.2023</a:t>
            </a:r>
            <a:endParaRPr b="0" lang="de-DE" sz="20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78" name="Straight Connector 12"/>
          <p:cNvCxnSpPr/>
          <p:nvPr/>
        </p:nvCxnSpPr>
        <p:spPr>
          <a:xfrm>
            <a:off x="564840" y="6086880"/>
            <a:ext cx="4134960" cy="360"/>
          </a:xfrm>
          <a:prstGeom prst="straightConnector1">
            <a:avLst/>
          </a:prstGeom>
          <a:ln w="12700">
            <a:solidFill>
              <a:srgbClr val="f2f3f0"/>
            </a:solidFill>
          </a:ln>
        </p:spPr>
      </p:cxnSp>
      <p:grpSp>
        <p:nvGrpSpPr>
          <p:cNvPr id="179" name="Group 14"/>
          <p:cNvGrpSpPr/>
          <p:nvPr/>
        </p:nvGrpSpPr>
        <p:grpSpPr>
          <a:xfrm>
            <a:off x="10291680" y="0"/>
            <a:ext cx="1900080" cy="6857640"/>
            <a:chOff x="10291680" y="0"/>
            <a:chExt cx="1900080" cy="6857640"/>
          </a:xfrm>
        </p:grpSpPr>
        <p:sp>
          <p:nvSpPr>
            <p:cNvPr id="180" name="Freeform 40"/>
            <p:cNvSpPr/>
            <p:nvPr/>
          </p:nvSpPr>
          <p:spPr>
            <a:xfrm>
              <a:off x="11655720" y="809280"/>
              <a:ext cx="535680" cy="1124640"/>
            </a:xfrm>
            <a:custGeom>
              <a:avLst/>
              <a:gdLst>
                <a:gd name="textAreaLeft" fmla="*/ 0 w 535680"/>
                <a:gd name="textAreaRight" fmla="*/ 536040 w 5356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1" name="Freeform 41"/>
            <p:cNvSpPr/>
            <p:nvPr/>
          </p:nvSpPr>
          <p:spPr>
            <a:xfrm>
              <a:off x="1029168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2" name="Freeform 42"/>
            <p:cNvSpPr/>
            <p:nvPr/>
          </p:nvSpPr>
          <p:spPr>
            <a:xfrm>
              <a:off x="11656440" y="0"/>
              <a:ext cx="534960" cy="56196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960"/>
                <a:gd name="textAreaBottom" fmla="*/ 562320 h 561960"/>
              </a:gdLst>
              <a:ahLst/>
              <a:rect l="textAreaLeft" t="textAreaTop" r="textAreaRight" b="textAreaBottom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3" name="Freeform 43"/>
            <p:cNvSpPr/>
            <p:nvPr/>
          </p:nvSpPr>
          <p:spPr>
            <a:xfrm>
              <a:off x="11656440" y="21812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4" name="Freeform 44"/>
            <p:cNvSpPr/>
            <p:nvPr/>
          </p:nvSpPr>
          <p:spPr>
            <a:xfrm>
              <a:off x="10291680" y="80640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5" name="Freeform 45"/>
            <p:cNvSpPr/>
            <p:nvPr/>
          </p:nvSpPr>
          <p:spPr>
            <a:xfrm>
              <a:off x="11656440" y="35528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6" name="Freeform 53"/>
            <p:cNvSpPr/>
            <p:nvPr/>
          </p:nvSpPr>
          <p:spPr>
            <a:xfrm>
              <a:off x="11656800" y="6296040"/>
              <a:ext cx="534960" cy="56160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600"/>
                <a:gd name="textAreaBottom" fmla="*/ 561960 h 561600"/>
              </a:gdLst>
              <a:ahLst/>
              <a:rect l="textAreaLeft" t="textAreaTop" r="textAreaRight" b="textAreaBottom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6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50655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ffffff"/>
                </a:solidFill>
                <a:latin typeface="Neue Haas Grotesk Text Pro"/>
              </a:rPr>
              <a:t>Topics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50655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90000"/>
              </a:lnSpc>
              <a:spcBef>
                <a:spcPts val="901"/>
              </a:spcBef>
              <a:buClr>
                <a:srgbClr val="ffffff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Neue Haas Grotesk Text Pro"/>
              </a:rPr>
              <a:t>Master Usecase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90000"/>
              </a:lnSpc>
              <a:spcBef>
                <a:spcPts val="901"/>
              </a:spcBef>
              <a:buClr>
                <a:srgbClr val="ffffff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Neue Haas Grotesk Text Pro"/>
              </a:rPr>
              <a:t>Funktional Requirements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90000"/>
              </a:lnSpc>
              <a:spcBef>
                <a:spcPts val="901"/>
              </a:spcBef>
              <a:buClr>
                <a:srgbClr val="ffffff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Neue Haas Grotesk Text Pro"/>
              </a:rPr>
              <a:t>Nonfunctional Requirements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90000"/>
              </a:lnSpc>
              <a:spcBef>
                <a:spcPts val="901"/>
              </a:spcBef>
              <a:buClr>
                <a:srgbClr val="ffffff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Neue Haas Grotesk Text Pro"/>
              </a:rPr>
              <a:t>Business Case and PM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90000"/>
              </a:lnSpc>
              <a:spcBef>
                <a:spcPts val="901"/>
              </a:spcBef>
              <a:buClr>
                <a:srgbClr val="ffffff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Neue Haas Grotesk Text Pro"/>
              </a:rPr>
              <a:t>Technical Details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90000"/>
              </a:lnSpc>
              <a:spcBef>
                <a:spcPts val="901"/>
              </a:spcBef>
              <a:buClr>
                <a:srgbClr val="ffffff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Neue Haas Grotesk Text Pro"/>
              </a:rPr>
              <a:t>Preview and Reflection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249" name="Straight Connector 9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2f3f0"/>
            </a:solidFill>
          </a:ln>
        </p:spPr>
      </p:cxnSp>
      <p:grpSp>
        <p:nvGrpSpPr>
          <p:cNvPr id="250" name="Group 11"/>
          <p:cNvGrpSpPr/>
          <p:nvPr/>
        </p:nvGrpSpPr>
        <p:grpSpPr>
          <a:xfrm>
            <a:off x="6203160" y="0"/>
            <a:ext cx="5988600" cy="6857640"/>
            <a:chOff x="6203160" y="0"/>
            <a:chExt cx="5988600" cy="6857640"/>
          </a:xfrm>
        </p:grpSpPr>
        <p:sp>
          <p:nvSpPr>
            <p:cNvPr id="251" name="Oval 12"/>
            <p:cNvSpPr/>
            <p:nvPr/>
          </p:nvSpPr>
          <p:spPr>
            <a:xfrm>
              <a:off x="756720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2" name="Freeform 27"/>
            <p:cNvSpPr/>
            <p:nvPr/>
          </p:nvSpPr>
          <p:spPr>
            <a:xfrm>
              <a:off x="893016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3" name="Oval 14"/>
            <p:cNvSpPr/>
            <p:nvPr/>
          </p:nvSpPr>
          <p:spPr>
            <a:xfrm>
              <a:off x="893016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4" name="Oval 15"/>
            <p:cNvSpPr/>
            <p:nvPr/>
          </p:nvSpPr>
          <p:spPr>
            <a:xfrm>
              <a:off x="893016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5" name="Freeform 30"/>
            <p:cNvSpPr/>
            <p:nvPr/>
          </p:nvSpPr>
          <p:spPr>
            <a:xfrm>
              <a:off x="89301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6" name="Oval 17"/>
            <p:cNvSpPr/>
            <p:nvPr/>
          </p:nvSpPr>
          <p:spPr>
            <a:xfrm>
              <a:off x="1029312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7" name="Freeform 32"/>
            <p:cNvSpPr/>
            <p:nvPr/>
          </p:nvSpPr>
          <p:spPr>
            <a:xfrm>
              <a:off x="11655720" y="4923720"/>
              <a:ext cx="535680" cy="1124640"/>
            </a:xfrm>
            <a:custGeom>
              <a:avLst/>
              <a:gdLst>
                <a:gd name="textAreaLeft" fmla="*/ 0 w 535680"/>
                <a:gd name="textAreaRight" fmla="*/ 536040 w 5356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8" name="Freeform 48"/>
            <p:cNvSpPr/>
            <p:nvPr/>
          </p:nvSpPr>
          <p:spPr>
            <a:xfrm>
              <a:off x="620316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9" name="Freeform 49"/>
            <p:cNvSpPr/>
            <p:nvPr/>
          </p:nvSpPr>
          <p:spPr>
            <a:xfrm>
              <a:off x="756792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0" name="Freeform 50"/>
            <p:cNvSpPr/>
            <p:nvPr/>
          </p:nvSpPr>
          <p:spPr>
            <a:xfrm>
              <a:off x="1029384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1" name="Freeform 51"/>
            <p:cNvSpPr/>
            <p:nvPr/>
          </p:nvSpPr>
          <p:spPr>
            <a:xfrm>
              <a:off x="11656440" y="0"/>
              <a:ext cx="534960" cy="56196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960"/>
                <a:gd name="textAreaBottom" fmla="*/ 562320 h 561960"/>
              </a:gdLst>
              <a:ahLst/>
              <a:rect l="textAreaLeft" t="textAreaTop" r="textAreaRight" b="textAreaBottom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2" name="Freeform 52"/>
            <p:cNvSpPr/>
            <p:nvPr/>
          </p:nvSpPr>
          <p:spPr>
            <a:xfrm>
              <a:off x="8932680" y="80640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3" name="Freeform 53"/>
            <p:cNvSpPr/>
            <p:nvPr/>
          </p:nvSpPr>
          <p:spPr>
            <a:xfrm>
              <a:off x="10293840" y="80640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4" name="Freeform 54"/>
            <p:cNvSpPr/>
            <p:nvPr/>
          </p:nvSpPr>
          <p:spPr>
            <a:xfrm>
              <a:off x="11656440" y="80928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5" name="Freeform 55"/>
            <p:cNvSpPr/>
            <p:nvPr/>
          </p:nvSpPr>
          <p:spPr>
            <a:xfrm>
              <a:off x="7567920" y="217800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6" name="Freeform 56"/>
            <p:cNvSpPr/>
            <p:nvPr/>
          </p:nvSpPr>
          <p:spPr>
            <a:xfrm>
              <a:off x="11656440" y="21812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7" name="Freeform 57"/>
            <p:cNvSpPr/>
            <p:nvPr/>
          </p:nvSpPr>
          <p:spPr>
            <a:xfrm>
              <a:off x="6203160" y="354996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8" name="Freeform 58"/>
            <p:cNvSpPr/>
            <p:nvPr/>
          </p:nvSpPr>
          <p:spPr>
            <a:xfrm>
              <a:off x="7567920" y="354996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9" name="Freeform 59"/>
            <p:cNvSpPr/>
            <p:nvPr/>
          </p:nvSpPr>
          <p:spPr>
            <a:xfrm>
              <a:off x="10293840" y="354996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0" name="Freeform 60"/>
            <p:cNvSpPr/>
            <p:nvPr/>
          </p:nvSpPr>
          <p:spPr>
            <a:xfrm>
              <a:off x="11656440" y="35528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1" name="Freeform 61"/>
            <p:cNvSpPr/>
            <p:nvPr/>
          </p:nvSpPr>
          <p:spPr>
            <a:xfrm>
              <a:off x="8932680" y="492156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2" name="Freeform 62"/>
            <p:cNvSpPr/>
            <p:nvPr/>
          </p:nvSpPr>
          <p:spPr>
            <a:xfrm>
              <a:off x="7567920" y="6293160"/>
              <a:ext cx="1130400" cy="56448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3" name="Freeform 63"/>
            <p:cNvSpPr/>
            <p:nvPr/>
          </p:nvSpPr>
          <p:spPr>
            <a:xfrm>
              <a:off x="10293840" y="6293160"/>
              <a:ext cx="1130400" cy="56448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4" name="Freeform 64"/>
            <p:cNvSpPr/>
            <p:nvPr/>
          </p:nvSpPr>
          <p:spPr>
            <a:xfrm>
              <a:off x="11656800" y="6296040"/>
              <a:ext cx="534960" cy="56160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600"/>
                <a:gd name="textAreaBottom" fmla="*/ 561960 h 561600"/>
              </a:gdLst>
              <a:ahLst/>
              <a:rect l="textAreaLeft" t="textAreaTop" r="textAreaRight" b="textAreaBottom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5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50655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ffffff"/>
                </a:solidFill>
                <a:latin typeface="Neue Haas Grotesk Text Pro"/>
              </a:rPr>
              <a:t>1. Master Usecase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277" name="Straight Connector 9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2f3f0"/>
            </a:solidFill>
          </a:ln>
        </p:spPr>
      </p:cxnSp>
      <p:grpSp>
        <p:nvGrpSpPr>
          <p:cNvPr id="278" name="Group 11"/>
          <p:cNvGrpSpPr/>
          <p:nvPr/>
        </p:nvGrpSpPr>
        <p:grpSpPr>
          <a:xfrm>
            <a:off x="6203160" y="0"/>
            <a:ext cx="5988600" cy="6857640"/>
            <a:chOff x="6203160" y="0"/>
            <a:chExt cx="5988600" cy="6857640"/>
          </a:xfrm>
        </p:grpSpPr>
        <p:sp>
          <p:nvSpPr>
            <p:cNvPr id="279" name="Oval 12"/>
            <p:cNvSpPr/>
            <p:nvPr/>
          </p:nvSpPr>
          <p:spPr>
            <a:xfrm>
              <a:off x="756720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0" name="Freeform 27"/>
            <p:cNvSpPr/>
            <p:nvPr/>
          </p:nvSpPr>
          <p:spPr>
            <a:xfrm>
              <a:off x="893016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1" name="Oval 14"/>
            <p:cNvSpPr/>
            <p:nvPr/>
          </p:nvSpPr>
          <p:spPr>
            <a:xfrm>
              <a:off x="893016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2" name="Oval 15"/>
            <p:cNvSpPr/>
            <p:nvPr/>
          </p:nvSpPr>
          <p:spPr>
            <a:xfrm>
              <a:off x="893016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3" name="Freeform 30"/>
            <p:cNvSpPr/>
            <p:nvPr/>
          </p:nvSpPr>
          <p:spPr>
            <a:xfrm>
              <a:off x="89301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4" name="Oval 17"/>
            <p:cNvSpPr/>
            <p:nvPr/>
          </p:nvSpPr>
          <p:spPr>
            <a:xfrm>
              <a:off x="1029312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5" name="Freeform 32"/>
            <p:cNvSpPr/>
            <p:nvPr/>
          </p:nvSpPr>
          <p:spPr>
            <a:xfrm>
              <a:off x="11655720" y="4923720"/>
              <a:ext cx="535680" cy="1124640"/>
            </a:xfrm>
            <a:custGeom>
              <a:avLst/>
              <a:gdLst>
                <a:gd name="textAreaLeft" fmla="*/ 0 w 535680"/>
                <a:gd name="textAreaRight" fmla="*/ 536040 w 5356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6" name="Freeform 48"/>
            <p:cNvSpPr/>
            <p:nvPr/>
          </p:nvSpPr>
          <p:spPr>
            <a:xfrm>
              <a:off x="620316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7" name="Freeform 49"/>
            <p:cNvSpPr/>
            <p:nvPr/>
          </p:nvSpPr>
          <p:spPr>
            <a:xfrm>
              <a:off x="756792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8" name="Freeform 50"/>
            <p:cNvSpPr/>
            <p:nvPr/>
          </p:nvSpPr>
          <p:spPr>
            <a:xfrm>
              <a:off x="1029384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9" name="Freeform 51"/>
            <p:cNvSpPr/>
            <p:nvPr/>
          </p:nvSpPr>
          <p:spPr>
            <a:xfrm>
              <a:off x="11656440" y="0"/>
              <a:ext cx="534960" cy="56196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960"/>
                <a:gd name="textAreaBottom" fmla="*/ 562320 h 561960"/>
              </a:gdLst>
              <a:ahLst/>
              <a:rect l="textAreaLeft" t="textAreaTop" r="textAreaRight" b="textAreaBottom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0" name="Freeform 52"/>
            <p:cNvSpPr/>
            <p:nvPr/>
          </p:nvSpPr>
          <p:spPr>
            <a:xfrm>
              <a:off x="8932680" y="80640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1" name="Freeform 53"/>
            <p:cNvSpPr/>
            <p:nvPr/>
          </p:nvSpPr>
          <p:spPr>
            <a:xfrm>
              <a:off x="10293840" y="80640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2" name="Freeform 54"/>
            <p:cNvSpPr/>
            <p:nvPr/>
          </p:nvSpPr>
          <p:spPr>
            <a:xfrm>
              <a:off x="11656440" y="80928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3" name="Freeform 55"/>
            <p:cNvSpPr/>
            <p:nvPr/>
          </p:nvSpPr>
          <p:spPr>
            <a:xfrm>
              <a:off x="7567920" y="217800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4" name="Freeform 56"/>
            <p:cNvSpPr/>
            <p:nvPr/>
          </p:nvSpPr>
          <p:spPr>
            <a:xfrm>
              <a:off x="11656440" y="21812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5" name="Freeform 57"/>
            <p:cNvSpPr/>
            <p:nvPr/>
          </p:nvSpPr>
          <p:spPr>
            <a:xfrm>
              <a:off x="6203160" y="354996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6" name="Freeform 58"/>
            <p:cNvSpPr/>
            <p:nvPr/>
          </p:nvSpPr>
          <p:spPr>
            <a:xfrm>
              <a:off x="7567920" y="354996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7" name="Freeform 59"/>
            <p:cNvSpPr/>
            <p:nvPr/>
          </p:nvSpPr>
          <p:spPr>
            <a:xfrm>
              <a:off x="10293840" y="354996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8" name="Freeform 60"/>
            <p:cNvSpPr/>
            <p:nvPr/>
          </p:nvSpPr>
          <p:spPr>
            <a:xfrm>
              <a:off x="11656440" y="35528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9" name="Freeform 61"/>
            <p:cNvSpPr/>
            <p:nvPr/>
          </p:nvSpPr>
          <p:spPr>
            <a:xfrm>
              <a:off x="8932680" y="492156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0" name="Freeform 62"/>
            <p:cNvSpPr/>
            <p:nvPr/>
          </p:nvSpPr>
          <p:spPr>
            <a:xfrm>
              <a:off x="7567920" y="6293160"/>
              <a:ext cx="1130400" cy="56448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1" name="Freeform 63"/>
            <p:cNvSpPr/>
            <p:nvPr/>
          </p:nvSpPr>
          <p:spPr>
            <a:xfrm>
              <a:off x="10293840" y="6293160"/>
              <a:ext cx="1130400" cy="56448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2" name="Freeform 64"/>
            <p:cNvSpPr/>
            <p:nvPr/>
          </p:nvSpPr>
          <p:spPr>
            <a:xfrm>
              <a:off x="11656800" y="6296040"/>
              <a:ext cx="534960" cy="56160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600"/>
                <a:gd name="textAreaBottom" fmla="*/ 561960 h 561600"/>
              </a:gdLst>
              <a:ahLst/>
              <a:rect l="textAreaLeft" t="textAreaTop" r="textAreaRight" b="textAreaBottom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3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1.1 Project Overview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305" name="Straight Connector 10"/>
          <p:cNvCxnSpPr/>
          <p:nvPr/>
        </p:nvCxnSpPr>
        <p:spPr>
          <a:xfrm>
            <a:off x="564840" y="6086880"/>
            <a:ext cx="110588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783575365"/>
              </p:ext>
            </p:extLst>
          </p:nvPr>
        </p:nvGraphicFramePr>
        <p:xfrm>
          <a:off x="967680" y="2496960"/>
          <a:ext cx="10249560" cy="326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1.2 Goals of the Project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565200" y="2035080"/>
            <a:ext cx="8212320" cy="4204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57200" indent="-4572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Acces via URL for the User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Clearly display of assets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Nameplate Generator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Mode Managing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Documentation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Host-System (and Installation)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  <a:ea typeface="Neue Haas Grotesk Text Pro"/>
              </a:rPr>
              <a:t>Testing aganst diverse AAS Server Infrastructure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57200" indent="-4572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  <a:ea typeface="Neue Haas Grotesk Text Pro"/>
              </a:rPr>
              <a:t>Hierarchical Structures enabling Bills of Material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8523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1.3 Use Cases (short description)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565200" y="1731240"/>
            <a:ext cx="8156880" cy="402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8000"/>
          </a:bodyPr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Dashboard (Operations and Access)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Language Manuals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Clear Description of the Components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Clear Description of Error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Simple Asset-Call (URL-Call and depiction of the Assets)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Simple Operations with the assets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Sorting and Filtering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Download-Function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  <a:ea typeface="Neue Haas Grotesk Text Pro"/>
              </a:rPr>
              <a:t>Nameplate-Generator-Support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  <a:ea typeface="Neue Haas Grotesk Text Pro"/>
              </a:rPr>
              <a:t>Mode Management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419400" indent="-4194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  <a:ea typeface="Neue Haas Grotesk Text Pro"/>
              </a:rPr>
              <a:t>Application is Adaptive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Examples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11" name="Grafik 13" descr="Ein Bild, das Text, Schrift, Screenshot, Rechteck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367920" y="2143080"/>
            <a:ext cx="5115240" cy="889560"/>
          </a:xfrm>
          <a:prstGeom prst="rect">
            <a:avLst/>
          </a:prstGeom>
          <a:ln w="0">
            <a:noFill/>
          </a:ln>
        </p:spPr>
      </p:pic>
      <p:pic>
        <p:nvPicPr>
          <p:cNvPr id="312" name="Grafik 14" descr="Ein Bild, das Text, Screenshot, Design enthält.&#10;&#10;Beschreibung automatisch generiert."/>
          <p:cNvPicPr/>
          <p:nvPr/>
        </p:nvPicPr>
        <p:blipFill>
          <a:blip r:embed="rId2"/>
          <a:stretch/>
        </p:blipFill>
        <p:spPr>
          <a:xfrm>
            <a:off x="367920" y="3816000"/>
            <a:ext cx="11714400" cy="214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8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314" name="Oval 9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5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6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7" name="Oval 12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8" name="Oval 13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9" name="Oval 14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0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1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2" name="Oval 17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3" name="Oval 18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4" name="Oval 19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5" name="Oval 20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6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7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8" name="Oval 23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9" name="Oval 24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0" name="Oval 25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1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2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3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4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5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6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7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338" name="Straight Connector 34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339" name="Rectangle 3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340" name="Group 38"/>
          <p:cNvGrpSpPr/>
          <p:nvPr/>
        </p:nvGrpSpPr>
        <p:grpSpPr>
          <a:xfrm>
            <a:off x="10290240" y="0"/>
            <a:ext cx="1901520" cy="6857640"/>
            <a:chOff x="10290240" y="0"/>
            <a:chExt cx="1901520" cy="6857640"/>
          </a:xfrm>
        </p:grpSpPr>
        <p:sp>
          <p:nvSpPr>
            <p:cNvPr id="341" name="Oval 39"/>
            <p:cNvSpPr/>
            <p:nvPr/>
          </p:nvSpPr>
          <p:spPr>
            <a:xfrm>
              <a:off x="1029024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2" name="Freeform 85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3" name="Freeform 86"/>
            <p:cNvSpPr/>
            <p:nvPr/>
          </p:nvSpPr>
          <p:spPr>
            <a:xfrm>
              <a:off x="11653200" y="629496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4" name="Freeform 87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5" name="Freeform 88"/>
            <p:cNvSpPr/>
            <p:nvPr/>
          </p:nvSpPr>
          <p:spPr>
            <a:xfrm>
              <a:off x="11653200" y="21805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6" name="Freeform 89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7" name="Freeform 97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226120" y="768240"/>
            <a:ext cx="599328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Examples</a:t>
            </a:r>
            <a:endParaRPr b="0" lang="de-DE" sz="6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49" name="Inhaltsplatzhalter 3" descr="Ein Bild, das Text, Elektronik, Screenshot, Schrift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654840" y="976680"/>
            <a:ext cx="4002120" cy="4895640"/>
          </a:xfrm>
          <a:prstGeom prst="rect">
            <a:avLst/>
          </a:prstGeom>
          <a:ln w="0">
            <a:noFill/>
          </a:ln>
        </p:spPr>
      </p:pic>
      <p:cxnSp>
        <p:nvCxnSpPr>
          <p:cNvPr id="350" name="Straight Connector 47"/>
          <p:cNvCxnSpPr/>
          <p:nvPr/>
        </p:nvCxnSpPr>
        <p:spPr>
          <a:xfrm>
            <a:off x="5223960" y="6086880"/>
            <a:ext cx="63997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351" name="Grafik 4" descr="Ein Bild, das Text, Screenshot, Schrift enthält.&#10;&#10;Beschreibung automatisch generiert."/>
          <p:cNvPicPr/>
          <p:nvPr/>
        </p:nvPicPr>
        <p:blipFill>
          <a:blip r:embed="rId2"/>
          <a:stretch/>
        </p:blipFill>
        <p:spPr>
          <a:xfrm>
            <a:off x="5227560" y="1769400"/>
            <a:ext cx="6078240" cy="37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Access to dashboards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54" name="Grafik 3" descr="Ein Bild, das Text, Screenshot, Schrift, Zahl enthält.&#10;&#10;Beschreibung automatisch generiert."/>
          <p:cNvPicPr/>
          <p:nvPr/>
        </p:nvPicPr>
        <p:blipFill>
          <a:blip r:embed="rId1"/>
          <a:srcRect l="1431" t="0" r="1431" b="0"/>
          <a:stretch/>
        </p:blipFill>
        <p:spPr>
          <a:xfrm>
            <a:off x="825840" y="2629080"/>
            <a:ext cx="10525320" cy="268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Operations on dashboards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57" name="Grafik 3" descr="Ein Bild, das Text, Screenshot, Schrift, Zahl enthält.&#10;&#10;Beschreibung automatisch generiert."/>
          <p:cNvPicPr/>
          <p:nvPr/>
        </p:nvPicPr>
        <p:blipFill>
          <a:blip r:embed="rId1"/>
          <a:srcRect l="0" t="3339" r="0" b="3339"/>
          <a:stretch/>
        </p:blipFill>
        <p:spPr>
          <a:xfrm>
            <a:off x="653400" y="2629080"/>
            <a:ext cx="11201040" cy="285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Functionalities of components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60" name="Grafik 4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414360" y="2552400"/>
            <a:ext cx="11381760" cy="337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22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188" name="Oval 23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9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0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1" name="Oval 26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2" name="Oval 27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3" name="Oval 28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4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5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6" name="Oval 31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7" name="Oval 32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8" name="Oval 33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9" name="Oval 34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0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1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2" name="Oval 37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3" name="Oval 38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4" name="Oval 39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5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6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7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8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9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0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1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212" name="Straight Connector 48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213" name="Rectangle 5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637416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4700" spc="-1" strike="noStrike">
                <a:solidFill>
                  <a:srgbClr val="000000"/>
                </a:solidFill>
                <a:latin typeface="Neue Haas Grotesk Text Pro"/>
              </a:rPr>
              <a:t>Introduction of the </a:t>
            </a:r>
            <a:br>
              <a:rPr sz="4700"/>
            </a:br>
            <a:r>
              <a:rPr b="1" lang="en-US" sz="4700" spc="-1" strike="noStrike">
                <a:solidFill>
                  <a:srgbClr val="000000"/>
                </a:solidFill>
                <a:latin typeface="Neue Haas Grotesk Text Pro"/>
              </a:rPr>
              <a:t>Team</a:t>
            </a:r>
            <a:endParaRPr b="0" lang="de-DE" sz="47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215" name="Straight Connector 52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grpSp>
        <p:nvGrpSpPr>
          <p:cNvPr id="216" name="Group 54"/>
          <p:cNvGrpSpPr/>
          <p:nvPr/>
        </p:nvGrpSpPr>
        <p:grpSpPr>
          <a:xfrm>
            <a:off x="10290240" y="0"/>
            <a:ext cx="1901520" cy="6857640"/>
            <a:chOff x="10290240" y="0"/>
            <a:chExt cx="1901520" cy="6857640"/>
          </a:xfrm>
        </p:grpSpPr>
        <p:sp>
          <p:nvSpPr>
            <p:cNvPr id="217" name="Freeform 84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8" name="Freeform 85"/>
            <p:cNvSpPr/>
            <p:nvPr/>
          </p:nvSpPr>
          <p:spPr>
            <a:xfrm>
              <a:off x="11653200" y="629496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9" name="Freeform 86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0" name="Freeform 87"/>
            <p:cNvSpPr/>
            <p:nvPr/>
          </p:nvSpPr>
          <p:spPr>
            <a:xfrm>
              <a:off x="11653200" y="21805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1" name="Freeform 88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2" name="Freeform 89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3" name="Oval 61"/>
            <p:cNvSpPr/>
            <p:nvPr/>
          </p:nvSpPr>
          <p:spPr>
            <a:xfrm>
              <a:off x="1029024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pic>
        <p:nvPicPr>
          <p:cNvPr id="224" name="Inhaltsplatzhalter 3" descr="Worauf es in einem erfolgreichen Team ankommt - Bildung &amp; Wissen - Badische  Zeitung"/>
          <p:cNvPicPr/>
          <p:nvPr/>
        </p:nvPicPr>
        <p:blipFill>
          <a:blip r:embed="rId1"/>
          <a:srcRect l="15339" t="0" r="22359" b="0"/>
          <a:stretch/>
        </p:blipFill>
        <p:spPr>
          <a:xfrm>
            <a:off x="6604200" y="768240"/>
            <a:ext cx="5318280" cy="531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Language changing function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63" name="Grafik 3" descr="Ein Bild, das Text, Screenshot, Schrift, Zahl enthält.&#10;&#10;Beschreibung automatisch generiert."/>
          <p:cNvPicPr/>
          <p:nvPr/>
        </p:nvPicPr>
        <p:blipFill>
          <a:blip r:embed="rId1"/>
          <a:srcRect l="1660" t="0" r="1660" b="0"/>
          <a:stretch/>
        </p:blipFill>
        <p:spPr>
          <a:xfrm>
            <a:off x="567360" y="2629080"/>
            <a:ext cx="11287440" cy="288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Clear error detection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66" name="Grafik 4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507600" y="2617560"/>
            <a:ext cx="11166480" cy="270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Access via URL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69" name="Grafik 3" descr="Ein Bild, das Text, Screenshot, Schrift, Display enthält.&#10;&#10;Beschreibung automatisch generiert."/>
          <p:cNvPicPr/>
          <p:nvPr/>
        </p:nvPicPr>
        <p:blipFill>
          <a:blip r:embed="rId1"/>
          <a:srcRect l="0" t="0" r="-149" b="9418"/>
          <a:stretch/>
        </p:blipFill>
        <p:spPr>
          <a:xfrm>
            <a:off x="918000" y="2629080"/>
            <a:ext cx="10618920" cy="269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Display asset information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72" name="Grafik 4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559080" y="2617560"/>
            <a:ext cx="10934280" cy="270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Parallel selection of assets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75" name="Grafik 4" descr="Ein Bild, das Text, Screenshot, Schrift, Reihe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1608480" y="2981520"/>
            <a:ext cx="8964720" cy="151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Sort and filter function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78" name="Grafik 4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1608480" y="2831760"/>
            <a:ext cx="8964720" cy="181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Download function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81" name="Grafik 4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570960" y="2802960"/>
            <a:ext cx="11514240" cy="245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Mode switch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384" name="Grafik 4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887040" y="2695680"/>
            <a:ext cx="10427040" cy="258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19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386" name="Oval 20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87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88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89" name="Oval 23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0" name="Oval 24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1" name="Oval 25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2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3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4" name="Oval 28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5" name="Oval 29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6" name="Oval 30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7" name="Oval 31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8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99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0" name="Oval 34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1" name="Oval 35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2" name="Oval 36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3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4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5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6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7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8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09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410" name="Straight Connector 45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411" name="Rectangle 4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412" name="Group 49"/>
          <p:cNvGrpSpPr/>
          <p:nvPr/>
        </p:nvGrpSpPr>
        <p:grpSpPr>
          <a:xfrm>
            <a:off x="10290240" y="0"/>
            <a:ext cx="1901520" cy="6857640"/>
            <a:chOff x="10290240" y="0"/>
            <a:chExt cx="1901520" cy="6857640"/>
          </a:xfrm>
        </p:grpSpPr>
        <p:sp>
          <p:nvSpPr>
            <p:cNvPr id="413" name="Oval 50"/>
            <p:cNvSpPr/>
            <p:nvPr/>
          </p:nvSpPr>
          <p:spPr>
            <a:xfrm>
              <a:off x="1029024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14" name="Freeform 85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15" name="Freeform 86"/>
            <p:cNvSpPr/>
            <p:nvPr/>
          </p:nvSpPr>
          <p:spPr>
            <a:xfrm>
              <a:off x="11653200" y="629496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16" name="Freeform 87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17" name="Freeform 88"/>
            <p:cNvSpPr/>
            <p:nvPr/>
          </p:nvSpPr>
          <p:spPr>
            <a:xfrm>
              <a:off x="11653200" y="21805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18" name="Freeform 89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19" name="Freeform 97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366840" y="552600"/>
            <a:ext cx="1030644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421" name="Straight Connector 58"/>
          <p:cNvCxnSpPr/>
          <p:nvPr/>
        </p:nvCxnSpPr>
        <p:spPr>
          <a:xfrm>
            <a:off x="5223960" y="6086880"/>
            <a:ext cx="63997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graphicFrame>
        <p:nvGraphicFramePr>
          <p:cNvPr id="422" name="Inhaltsplatzhalter 14"/>
          <p:cNvGraphicFramePr/>
          <p:nvPr/>
        </p:nvGraphicFramePr>
        <p:xfrm>
          <a:off x="1523880" y="3033720"/>
          <a:ext cx="8376120" cy="2997720"/>
        </p:xfrm>
        <a:graphic>
          <a:graphicData uri="http://schemas.openxmlformats.org/drawingml/2006/table">
            <a:tbl>
              <a:tblPr/>
              <a:tblGrid>
                <a:gridCol w="3628440"/>
                <a:gridCol w="4747680"/>
              </a:tblGrid>
              <a:tr h="825840">
                <a:tc>
                  <a:txBody>
                    <a:bodyPr lIns="127080" rIns="127080" tIns="58680" bIns="586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Description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27080" marR="12708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127080" rIns="127080" tIns="58680" bIns="586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The Nameplate Generator should be integrated and improved in the application.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27080" marR="12708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04920">
                <a:tc>
                  <a:txBody>
                    <a:bodyPr lIns="127080" rIns="127080" tIns="58680" bIns="586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Acceptance Points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27080" marR="127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127080" rIns="127080" tIns="58680" bIns="586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- API is implemented.</a:t>
                      </a:r>
                      <a:br>
                        <a:rPr sz="1800"/>
                      </a:b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- Generator works (QR-Code can be scanned).</a:t>
                      </a:r>
                      <a:br>
                        <a:rPr sz="1800"/>
                      </a:b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- fast Server connection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27080" marR="127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410760">
                <a:tc>
                  <a:txBody>
                    <a:bodyPr lIns="127080" rIns="127080" tIns="58680" bIns="586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Related Use Case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27080" marR="127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127080" rIns="127080" tIns="58680" bIns="586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Use Case 11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27080" marR="127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246240">
                <a:tc>
                  <a:txBody>
                    <a:bodyPr lIns="127080" rIns="127080" tIns="58680" bIns="586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Originator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27080" marR="127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127080" rIns="127080" tIns="58680" bIns="586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Customer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27080" marR="127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423" name="Textfeld 15"/>
          <p:cNvSpPr/>
          <p:nvPr/>
        </p:nvSpPr>
        <p:spPr>
          <a:xfrm>
            <a:off x="3042360" y="2277720"/>
            <a:ext cx="74106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Integrated Nameplate Generator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Adapted window size for asset information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426" name="Grafik 4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2290320" y="2623680"/>
            <a:ext cx="7581600" cy="222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Ilir Emini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aphicFrame>
        <p:nvGraphicFramePr>
          <p:cNvPr id="226" name="Inhaltsplatzhalter 6"/>
          <p:cNvGraphicFramePr/>
          <p:nvPr/>
        </p:nvGraphicFramePr>
        <p:xfrm>
          <a:off x="565200" y="2160720"/>
          <a:ext cx="7335360" cy="2476080"/>
        </p:xfrm>
        <a:graphic>
          <a:graphicData uri="http://schemas.openxmlformats.org/drawingml/2006/table">
            <a:tbl>
              <a:tblPr/>
              <a:tblGrid>
                <a:gridCol w="3667680"/>
                <a:gridCol w="3667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Student Number: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1640668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E-Mail: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Inf22198@lehre.dhbw-stuttgart.de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</a:tr>
              <a:tr h="704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Role: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Projectleader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</a:tbl>
          </a:graphicData>
        </a:graphic>
      </p:graphicFrame>
      <p:pic>
        <p:nvPicPr>
          <p:cNvPr id="227" name="Grafik 2" descr="Ein Bild, das Person, Menschliches Gesicht, Lächeln, Kleidung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9076680" y="1256760"/>
            <a:ext cx="206100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2. 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-3960" y="2035080"/>
            <a:ext cx="12190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  <a:ea typeface="Neue Haas Grotesk Text Pro"/>
              </a:rPr>
              <a:t>Support of "Hierarchical Structures enabling Bills of Material"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429" name="Grafik 4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1211400" y="2632680"/>
            <a:ext cx="9768600" cy="240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3. Nonfunctional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-360" y="2037240"/>
            <a:ext cx="12190320" cy="687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Usability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432" name="Grafik 3" descr="Ein Bild, das Text, Screenshot, Schrift, Reihe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1376640" y="2724120"/>
            <a:ext cx="9426240" cy="193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3. Nonfunctional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-360" y="2037240"/>
            <a:ext cx="12190320" cy="687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Performance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435" name="Grafik 3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1315080" y="2728440"/>
            <a:ext cx="9561600" cy="19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3. Nonfunctional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-360" y="2037240"/>
            <a:ext cx="12190320" cy="687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Availability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438" name="Grafik 3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1290600" y="2721960"/>
            <a:ext cx="9598320" cy="19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3. Nonfunctional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-360" y="2037240"/>
            <a:ext cx="12190320" cy="687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Error Handling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441" name="Grafik 3" descr="Ein Bild, das Text, Screenshot, Schrift, Zahl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2045880" y="2721960"/>
            <a:ext cx="8100000" cy="318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3. Nonfunctional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-360" y="2037240"/>
            <a:ext cx="12190320" cy="687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Reliability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444" name="Grafik 3" descr="Ein Bild, das Text, Screenshot, Schrift, Reihe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1290600" y="2845440"/>
            <a:ext cx="9598320" cy="173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3. Nonfunctional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-360" y="2037240"/>
            <a:ext cx="12190320" cy="687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Documentation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447" name="Grafik 3" descr=""/>
          <p:cNvPicPr/>
          <p:nvPr/>
        </p:nvPicPr>
        <p:blipFill>
          <a:blip r:embed="rId1"/>
          <a:stretch/>
        </p:blipFill>
        <p:spPr>
          <a:xfrm>
            <a:off x="1290600" y="2993040"/>
            <a:ext cx="9598320" cy="14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3. Nonfunctional Requirements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-360" y="2037240"/>
            <a:ext cx="12190320" cy="687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Testing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450" name="Grafik 3" descr="Ein Bild, das Text, Screenshot, Schrift, Reihe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2482200" y="2722680"/>
            <a:ext cx="7239960" cy="157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8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452" name="Oval 9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53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54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55" name="Oval 12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56" name="Oval 13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57" name="Oval 14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58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59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0" name="Oval 17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1" name="Oval 18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2" name="Oval 19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3" name="Oval 20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4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5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6" name="Oval 23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7" name="Oval 24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8" name="Oval 25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9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70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71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72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73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74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75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476" name="Straight Connector 34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000000">
                <a:lumMod val="65000"/>
              </a:srgbClr>
            </a:solidFill>
          </a:ln>
        </p:spPr>
      </p:cxnSp>
      <p:sp useBgFill="1">
        <p:nvSpPr>
          <p:cNvPr id="477" name="Rectangle 3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478" name="Picture 4" descr="Closeup image of stacked suitcases"/>
          <p:cNvPicPr/>
          <p:nvPr/>
        </p:nvPicPr>
        <p:blipFill>
          <a:blip r:embed="rId1"/>
          <a:srcRect l="0" t="12471" r="6" b="3118"/>
          <a:stretch/>
        </p:blipFill>
        <p:spPr>
          <a:xfrm>
            <a:off x="2880" y="0"/>
            <a:ext cx="12188520" cy="6857640"/>
          </a:xfrm>
          <a:prstGeom prst="rect">
            <a:avLst/>
          </a:prstGeom>
          <a:ln w="0">
            <a:noFill/>
          </a:ln>
        </p:spPr>
      </p:pic>
      <p:sp>
        <p:nvSpPr>
          <p:cNvPr id="479" name="Rectangle"/>
          <p:cNvSpPr/>
          <p:nvPr/>
        </p:nvSpPr>
        <p:spPr>
          <a:xfrm>
            <a:off x="0" y="-2160"/>
            <a:ext cx="12191760" cy="2364840"/>
          </a:xfrm>
          <a:prstGeom prst="rect">
            <a:avLst/>
          </a:prstGeom>
          <a:gradFill rotWithShape="0">
            <a:gsLst>
              <a:gs pos="0">
                <a:srgbClr val="000000">
                  <a:alpha val="34117"/>
                </a:srgbClr>
              </a:gs>
              <a:gs pos="100000">
                <a:srgbClr val="000000"/>
              </a:gs>
            </a:gsLst>
            <a:lin ang="13500000"/>
          </a:gra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endParaRPr b="0" lang="de-DE" sz="2600" spc="-1" strike="noStrike" cap="all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67000" y="768240"/>
            <a:ext cx="6402240" cy="106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3000"/>
          </a:bodyPr>
          <a:p>
            <a:pPr indent="0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Neue Haas Grotesk Text Pro"/>
              </a:rPr>
              <a:t>4. Business Case and PM</a:t>
            </a:r>
            <a:endParaRPr b="0" lang="de-DE" sz="4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pSp>
        <p:nvGrpSpPr>
          <p:cNvPr id="481" name="Group 40"/>
          <p:cNvGrpSpPr/>
          <p:nvPr/>
        </p:nvGrpSpPr>
        <p:grpSpPr>
          <a:xfrm>
            <a:off x="10291680" y="0"/>
            <a:ext cx="1900080" cy="6857640"/>
            <a:chOff x="10291680" y="0"/>
            <a:chExt cx="1900080" cy="6857640"/>
          </a:xfrm>
        </p:grpSpPr>
        <p:sp>
          <p:nvSpPr>
            <p:cNvPr id="482" name="Freeform 105"/>
            <p:cNvSpPr/>
            <p:nvPr/>
          </p:nvSpPr>
          <p:spPr>
            <a:xfrm>
              <a:off x="11655720" y="4924080"/>
              <a:ext cx="535680" cy="1124640"/>
            </a:xfrm>
            <a:custGeom>
              <a:avLst/>
              <a:gdLst>
                <a:gd name="textAreaLeft" fmla="*/ 0 w 535680"/>
                <a:gd name="textAreaRight" fmla="*/ 536040 w 5356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83" name="Freeform 106"/>
            <p:cNvSpPr/>
            <p:nvPr/>
          </p:nvSpPr>
          <p:spPr>
            <a:xfrm>
              <a:off x="1029168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84" name="Freeform 107"/>
            <p:cNvSpPr/>
            <p:nvPr/>
          </p:nvSpPr>
          <p:spPr>
            <a:xfrm>
              <a:off x="11656440" y="0"/>
              <a:ext cx="534960" cy="56196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960"/>
                <a:gd name="textAreaBottom" fmla="*/ 562320 h 561960"/>
              </a:gdLst>
              <a:ahLst/>
              <a:rect l="textAreaLeft" t="textAreaTop" r="textAreaRight" b="textAreaBottom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85" name="Freeform 108"/>
            <p:cNvSpPr/>
            <p:nvPr/>
          </p:nvSpPr>
          <p:spPr>
            <a:xfrm>
              <a:off x="11656440" y="21812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86" name="Freeform 109"/>
            <p:cNvSpPr/>
            <p:nvPr/>
          </p:nvSpPr>
          <p:spPr>
            <a:xfrm>
              <a:off x="10291680" y="354996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87" name="Freeform 110"/>
            <p:cNvSpPr/>
            <p:nvPr/>
          </p:nvSpPr>
          <p:spPr>
            <a:xfrm>
              <a:off x="11656440" y="35528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88" name="Freeform 111"/>
            <p:cNvSpPr/>
            <p:nvPr/>
          </p:nvSpPr>
          <p:spPr>
            <a:xfrm>
              <a:off x="11656800" y="6296040"/>
              <a:ext cx="534960" cy="56160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600"/>
                <a:gd name="textAreaBottom" fmla="*/ 561960 h 561600"/>
              </a:gdLst>
              <a:ahLst/>
              <a:rect l="textAreaLeft" t="textAreaTop" r="textAreaRight" b="textAreaBottom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4.1 Business Case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370080" y="2039400"/>
            <a:ext cx="13014360" cy="591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91" name="Textfeld 3"/>
          <p:cNvSpPr/>
          <p:nvPr/>
        </p:nvSpPr>
        <p:spPr>
          <a:xfrm>
            <a:off x="701640" y="1665360"/>
            <a:ext cx="10788840" cy="42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Profit Calculation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Labor Cost Reduction: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Currently after Completion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Smaller Maintenance Cost : 300€/m 150€/m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600"/>
            </a:b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Estimated technical cost reduction: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Less running Servers: 8000€/m 4500€/m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Less technical Support needed: 1500€/m 750€/m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Electricity: 13500€/m 9000€/m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600"/>
            </a:b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Other Costs: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Software Licenses: 200€/m 130€/m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Additional Software Courses: 700€/m 400€/m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600"/>
            </a:b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Total Cost Reduction: 24.200€/m 14.930€/m</a:t>
            </a:r>
            <a:br>
              <a:rPr sz="1600"/>
            </a:b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Return on Investment (ROI):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The expected ROI is estimated at 38,30579% over the first two years, taking into account increased revenue and reduced operational costs.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David Bauer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aphicFrame>
        <p:nvGraphicFramePr>
          <p:cNvPr id="229" name="Inhaltsplatzhalter 6"/>
          <p:cNvGraphicFramePr/>
          <p:nvPr/>
        </p:nvGraphicFramePr>
        <p:xfrm>
          <a:off x="565200" y="2160720"/>
          <a:ext cx="7335360" cy="2476080"/>
        </p:xfrm>
        <a:graphic>
          <a:graphicData uri="http://schemas.openxmlformats.org/drawingml/2006/table">
            <a:tbl>
              <a:tblPr/>
              <a:tblGrid>
                <a:gridCol w="3667680"/>
                <a:gridCol w="3667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Number: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9414366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E-Mail: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Inf22167@lehre.dhbw-stuttgart.de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</a:tr>
              <a:tr h="704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Role: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Productmanager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</a:tbl>
          </a:graphicData>
        </a:graphic>
      </p:graphicFrame>
      <p:pic>
        <p:nvPicPr>
          <p:cNvPr id="230" name="Grafik 2" descr="Ein Bild, das Menschliches Gesicht, Person, Wand, Kinn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8579160" y="1398600"/>
            <a:ext cx="274284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2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4.2 Methods and Tools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494" name="Straight Connector 10"/>
          <p:cNvCxnSpPr/>
          <p:nvPr/>
        </p:nvCxnSpPr>
        <p:spPr>
          <a:xfrm>
            <a:off x="564840" y="6086880"/>
            <a:ext cx="110588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767091254"/>
              </p:ext>
            </p:extLst>
          </p:nvPr>
        </p:nvGraphicFramePr>
        <p:xfrm>
          <a:off x="967680" y="2496960"/>
          <a:ext cx="10249560" cy="326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roup 8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496" name="Oval 9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97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98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99" name="Oval 12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0" name="Oval 13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1" name="Oval 14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2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3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4" name="Oval 17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5" name="Oval 18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6" name="Oval 19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7" name="Oval 20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8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9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0" name="Oval 23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1" name="Oval 24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2" name="Oval 25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3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4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5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6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7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8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9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520" name="Straight Connector 34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521" name="Rectangle 3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567000" y="765720"/>
            <a:ext cx="6402240" cy="106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Neue Haas Grotesk Text Pro"/>
              </a:rPr>
              <a:t>4.3 Project Plan</a:t>
            </a:r>
            <a:endParaRPr b="0" lang="de-DE" sz="4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pSp>
        <p:nvGrpSpPr>
          <p:cNvPr id="523" name="Group 38"/>
          <p:cNvGrpSpPr/>
          <p:nvPr/>
        </p:nvGrpSpPr>
        <p:grpSpPr>
          <a:xfrm>
            <a:off x="10290240" y="0"/>
            <a:ext cx="1901520" cy="4677120"/>
            <a:chOff x="10290240" y="0"/>
            <a:chExt cx="1901520" cy="4677120"/>
          </a:xfrm>
        </p:grpSpPr>
        <p:sp>
          <p:nvSpPr>
            <p:cNvPr id="524" name="Freeform 39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25" name="Freeform 41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26" name="Freeform 43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27" name="Freeform 44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pic>
        <p:nvPicPr>
          <p:cNvPr id="528" name="Inhaltsplatzhalter 3" descr="Ein Bild, das Text, Screenshot, parallel, Zahl enthält.&#10;&#10;Beschreibung automatisch generiert."/>
          <p:cNvPicPr/>
          <p:nvPr/>
        </p:nvPicPr>
        <p:blipFill>
          <a:blip r:embed="rId1"/>
          <a:srcRect l="0" t="0" r="0" b="437"/>
          <a:stretch/>
        </p:blipFill>
        <p:spPr>
          <a:xfrm>
            <a:off x="565200" y="1709280"/>
            <a:ext cx="11316600" cy="3855600"/>
          </a:xfrm>
          <a:prstGeom prst="rect">
            <a:avLst/>
          </a:prstGeom>
          <a:ln w="0">
            <a:noFill/>
          </a:ln>
        </p:spPr>
      </p:pic>
      <p:cxnSp>
        <p:nvCxnSpPr>
          <p:cNvPr id="529" name="Straight Connector 44"/>
          <p:cNvCxnSpPr/>
          <p:nvPr/>
        </p:nvCxnSpPr>
        <p:spPr>
          <a:xfrm>
            <a:off x="564840" y="6086880"/>
            <a:ext cx="110588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roup 8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531" name="Oval 9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32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33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34" name="Oval 12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35" name="Oval 13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36" name="Oval 14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37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38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39" name="Oval 17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0" name="Oval 18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1" name="Oval 19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2" name="Oval 20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3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4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5" name="Oval 23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6" name="Oval 24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7" name="Oval 25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8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9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50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51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52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53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54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555" name="Straight Connector 34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000000">
                <a:lumMod val="65000"/>
              </a:srgbClr>
            </a:solidFill>
          </a:ln>
        </p:spPr>
      </p:cxnSp>
      <p:sp useBgFill="1">
        <p:nvSpPr>
          <p:cNvPr id="556" name="Rectangle 3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557" name="Picture 4" descr="Nahaufnahme von Himmel und Hölle auf einem Bürgersteig"/>
          <p:cNvPicPr/>
          <p:nvPr/>
        </p:nvPicPr>
        <p:blipFill>
          <a:blip r:embed="rId1"/>
          <a:srcRect l="0" t="7592" r="-2" b="807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58" name="Rectangle"/>
          <p:cNvSpPr/>
          <p:nvPr/>
        </p:nvSpPr>
        <p:spPr>
          <a:xfrm>
            <a:off x="0" y="976680"/>
            <a:ext cx="5106240" cy="4904280"/>
          </a:xfrm>
          <a:prstGeom prst="rect">
            <a:avLst/>
          </a:prstGeom>
          <a:gradFill rotWithShape="0">
            <a:gsLst>
              <a:gs pos="0">
                <a:srgbClr val="000000">
                  <a:alpha val="34117"/>
                </a:srgbClr>
              </a:gs>
              <a:gs pos="100000">
                <a:srgbClr val="000000"/>
              </a:gs>
            </a:gsLst>
            <a:lin ang="13500000"/>
          </a:gra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endParaRPr b="0" lang="de-DE" sz="2600" spc="-1" strike="noStrike" cap="all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228960" y="977400"/>
            <a:ext cx="5643360" cy="207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Neue Haas Grotesk Text Pro"/>
              </a:rPr>
              <a:t>5. Technical </a:t>
            </a:r>
            <a:br>
              <a:rPr sz="3800"/>
            </a:br>
            <a:r>
              <a:rPr b="1" lang="en-US" sz="3800" spc="-1" strike="noStrike">
                <a:solidFill>
                  <a:srgbClr val="ffffff"/>
                </a:solidFill>
                <a:latin typeface="Neue Haas Grotesk Text Pro"/>
              </a:rPr>
              <a:t>Details</a:t>
            </a:r>
            <a:endParaRPr b="0" lang="de-DE" sz="3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pSp>
        <p:nvGrpSpPr>
          <p:cNvPr id="560" name="Group 40"/>
          <p:cNvGrpSpPr/>
          <p:nvPr/>
        </p:nvGrpSpPr>
        <p:grpSpPr>
          <a:xfrm>
            <a:off x="10291680" y="0"/>
            <a:ext cx="1900080" cy="6857640"/>
            <a:chOff x="10291680" y="0"/>
            <a:chExt cx="1900080" cy="6857640"/>
          </a:xfrm>
        </p:grpSpPr>
        <p:sp>
          <p:nvSpPr>
            <p:cNvPr id="561" name="Freeform 55"/>
            <p:cNvSpPr/>
            <p:nvPr/>
          </p:nvSpPr>
          <p:spPr>
            <a:xfrm>
              <a:off x="11655720" y="809280"/>
              <a:ext cx="535680" cy="1124640"/>
            </a:xfrm>
            <a:custGeom>
              <a:avLst/>
              <a:gdLst>
                <a:gd name="textAreaLeft" fmla="*/ 0 w 535680"/>
                <a:gd name="textAreaRight" fmla="*/ 536040 w 5356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62" name="Freeform 56"/>
            <p:cNvSpPr/>
            <p:nvPr/>
          </p:nvSpPr>
          <p:spPr>
            <a:xfrm>
              <a:off x="1029168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63" name="Freeform 57"/>
            <p:cNvSpPr/>
            <p:nvPr/>
          </p:nvSpPr>
          <p:spPr>
            <a:xfrm>
              <a:off x="11656440" y="0"/>
              <a:ext cx="534960" cy="56196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960"/>
                <a:gd name="textAreaBottom" fmla="*/ 562320 h 561960"/>
              </a:gdLst>
              <a:ahLst/>
              <a:rect l="textAreaLeft" t="textAreaTop" r="textAreaRight" b="textAreaBottom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64" name="Freeform 58"/>
            <p:cNvSpPr/>
            <p:nvPr/>
          </p:nvSpPr>
          <p:spPr>
            <a:xfrm>
              <a:off x="11656440" y="21812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65" name="Freeform 59"/>
            <p:cNvSpPr/>
            <p:nvPr/>
          </p:nvSpPr>
          <p:spPr>
            <a:xfrm>
              <a:off x="10291680" y="80640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66" name="Freeform 60"/>
            <p:cNvSpPr/>
            <p:nvPr/>
          </p:nvSpPr>
          <p:spPr>
            <a:xfrm>
              <a:off x="11656440" y="35528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67" name="Freeform 61"/>
            <p:cNvSpPr/>
            <p:nvPr/>
          </p:nvSpPr>
          <p:spPr>
            <a:xfrm>
              <a:off x="11656800" y="6296040"/>
              <a:ext cx="534960" cy="56160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600"/>
                <a:gd name="textAreaBottom" fmla="*/ 561960 h 561600"/>
              </a:gdLst>
              <a:ahLst/>
              <a:rect l="textAreaLeft" t="textAreaTop" r="textAreaRight" b="textAreaBottom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5.1 Key Components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aas-portal: The browser app of AASPortal.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aas-server: The Node.js server app of AASPortal.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aas-lib: UI components and services in an Angular library.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common: Types and functions used by aas-portal and aas-server.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910404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5.1 Key Components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927648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572" name="Grafik 3" descr="grafik"/>
          <p:cNvPicPr/>
          <p:nvPr/>
        </p:nvPicPr>
        <p:blipFill>
          <a:blip r:embed="rId1"/>
          <a:stretch/>
        </p:blipFill>
        <p:spPr>
          <a:xfrm>
            <a:off x="569520" y="1719360"/>
            <a:ext cx="5316480" cy="4224240"/>
          </a:xfrm>
          <a:prstGeom prst="rect">
            <a:avLst/>
          </a:prstGeom>
          <a:ln w="0">
            <a:noFill/>
          </a:ln>
        </p:spPr>
      </p:pic>
      <p:sp>
        <p:nvSpPr>
          <p:cNvPr id="573" name="Textfeld 4"/>
          <p:cNvSpPr/>
          <p:nvPr/>
        </p:nvSpPr>
        <p:spPr>
          <a:xfrm>
            <a:off x="5457600" y="5141520"/>
            <a:ext cx="57045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Neue Haas Grotesk Text Pro"/>
              </a:rPr>
              <a:t>Architectural Concept: AAS Portal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911844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5.1 Key Components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575" name="Inhaltsplatzhalter 3" descr="grafik"/>
          <p:cNvPicPr/>
          <p:nvPr/>
        </p:nvPicPr>
        <p:blipFill>
          <a:blip r:embed="rId1"/>
          <a:stretch/>
        </p:blipFill>
        <p:spPr>
          <a:xfrm>
            <a:off x="780840" y="1681560"/>
            <a:ext cx="9104040" cy="3695760"/>
          </a:xfrm>
          <a:prstGeom prst="rect">
            <a:avLst/>
          </a:prstGeom>
          <a:ln w="0">
            <a:noFill/>
          </a:ln>
        </p:spPr>
      </p:pic>
      <p:sp>
        <p:nvSpPr>
          <p:cNvPr id="576" name="Textfeld 4"/>
          <p:cNvSpPr/>
          <p:nvPr/>
        </p:nvSpPr>
        <p:spPr>
          <a:xfrm>
            <a:off x="871200" y="5371560"/>
            <a:ext cx="8522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Neue Haas Grotesk Text Pro"/>
              </a:rPr>
              <a:t>Architectural Concept: AAS Server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7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5.2 Technologies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579" name="Straight Connector 10"/>
          <p:cNvCxnSpPr/>
          <p:nvPr/>
        </p:nvCxnSpPr>
        <p:spPr>
          <a:xfrm>
            <a:off x="564840" y="6086880"/>
            <a:ext cx="110588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474763564"/>
              </p:ext>
            </p:extLst>
          </p:nvPr>
        </p:nvGraphicFramePr>
        <p:xfrm>
          <a:off x="478800" y="2224080"/>
          <a:ext cx="11241360" cy="3939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0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581" name="Group 10"/>
          <p:cNvGrpSpPr/>
          <p:nvPr/>
        </p:nvGrpSpPr>
        <p:grpSpPr>
          <a:xfrm>
            <a:off x="10290240" y="0"/>
            <a:ext cx="1901520" cy="4677120"/>
            <a:chOff x="10290240" y="0"/>
            <a:chExt cx="1901520" cy="4677120"/>
          </a:xfrm>
        </p:grpSpPr>
        <p:sp>
          <p:nvSpPr>
            <p:cNvPr id="582" name="Freeform 34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83" name="Freeform 36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84" name="Freeform 38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85" name="Freeform 50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7493400" y="770760"/>
            <a:ext cx="41331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2000"/>
          </a:bodyPr>
          <a:p>
            <a:pPr indent="0">
              <a:lnSpc>
                <a:spcPct val="100000"/>
              </a:lnSpc>
              <a:buNone/>
            </a:pPr>
            <a:r>
              <a:rPr b="1" lang="de-DE" sz="3700" spc="-1" strike="noStrike">
                <a:solidFill>
                  <a:srgbClr val="000000"/>
                </a:solidFill>
                <a:latin typeface="Neue Haas Grotesk Text Pro"/>
              </a:rPr>
              <a:t>5.3 Authorization and Security</a:t>
            </a:r>
            <a:br>
              <a:rPr sz="3700"/>
            </a:br>
            <a:endParaRPr b="0" lang="de-DE" sz="37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7493400" y="2620080"/>
            <a:ext cx="41331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Authorization with JSON Web Tokens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Neue Haas Grotesk Text Pro"/>
              </a:rPr>
              <a:t>HS256 Encryption: RS-Algorithm</a:t>
            </a: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588" name="Picture 4" descr="Programming data on computer monitor"/>
          <p:cNvPicPr/>
          <p:nvPr/>
        </p:nvPicPr>
        <p:blipFill>
          <a:blip r:embed="rId1"/>
          <a:srcRect l="32679" t="0" r="-4" b="-3"/>
          <a:stretch/>
        </p:blipFill>
        <p:spPr>
          <a:xfrm>
            <a:off x="0" y="0"/>
            <a:ext cx="6926760" cy="6857640"/>
          </a:xfrm>
          <a:prstGeom prst="rect">
            <a:avLst/>
          </a:prstGeom>
          <a:ln w="0">
            <a:noFill/>
          </a:ln>
        </p:spPr>
      </p:pic>
      <p:cxnSp>
        <p:nvCxnSpPr>
          <p:cNvPr id="589" name="Straight Connector 16"/>
          <p:cNvCxnSpPr/>
          <p:nvPr/>
        </p:nvCxnSpPr>
        <p:spPr>
          <a:xfrm>
            <a:off x="7493040" y="6086880"/>
            <a:ext cx="413388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0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591" name="Group 10"/>
          <p:cNvGrpSpPr/>
          <p:nvPr/>
        </p:nvGrpSpPr>
        <p:grpSpPr>
          <a:xfrm>
            <a:off x="10290240" y="0"/>
            <a:ext cx="1901520" cy="4677120"/>
            <a:chOff x="10290240" y="0"/>
            <a:chExt cx="1901520" cy="4677120"/>
          </a:xfrm>
        </p:grpSpPr>
        <p:sp>
          <p:nvSpPr>
            <p:cNvPr id="592" name="Freeform 32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93" name="Freeform 34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94" name="Freeform 47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95" name="Freeform 48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5224320" y="770760"/>
            <a:ext cx="640080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5.4 Endpoints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5224320" y="2160000"/>
            <a:ext cx="640080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An endpoint is an URL and a unique name to an AAS container. An AAS container can be:</a:t>
            </a:r>
            <a:endParaRPr b="0" lang="de-DE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de-DE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AASX Server</a:t>
            </a:r>
            <a:endParaRPr b="0" lang="de-DE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OPC UA Server</a:t>
            </a:r>
            <a:endParaRPr b="0" lang="de-DE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AAS Registry</a:t>
            </a:r>
            <a:endParaRPr b="0" lang="de-DE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Directory in a file system that contains *.aasx files</a:t>
            </a:r>
            <a:endParaRPr b="0" lang="de-DE" sz="22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598" name="Picture 4" descr="Illuminated server room panel"/>
          <p:cNvPicPr/>
          <p:nvPr/>
        </p:nvPicPr>
        <p:blipFill>
          <a:blip r:embed="rId1"/>
          <a:srcRect l="20516" t="0" r="34220" b="-3"/>
          <a:stretch/>
        </p:blipFill>
        <p:spPr>
          <a:xfrm>
            <a:off x="0" y="0"/>
            <a:ext cx="4656960" cy="6857640"/>
          </a:xfrm>
          <a:prstGeom prst="rect">
            <a:avLst/>
          </a:prstGeom>
          <a:ln w="0">
            <a:noFill/>
          </a:ln>
        </p:spPr>
      </p:pic>
      <p:cxnSp>
        <p:nvCxnSpPr>
          <p:cNvPr id="599" name="Straight Connector 16"/>
          <p:cNvCxnSpPr/>
          <p:nvPr/>
        </p:nvCxnSpPr>
        <p:spPr>
          <a:xfrm>
            <a:off x="5223960" y="6086880"/>
            <a:ext cx="64015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0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6. Preview next semester and reflection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602" name="Straight Connector 10"/>
          <p:cNvCxnSpPr/>
          <p:nvPr/>
        </p:nvCxnSpPr>
        <p:spPr>
          <a:xfrm>
            <a:off x="564840" y="6086880"/>
            <a:ext cx="110588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156204591"/>
              </p:ext>
            </p:extLst>
          </p:nvPr>
        </p:nvGraphicFramePr>
        <p:xfrm>
          <a:off x="967680" y="2496960"/>
          <a:ext cx="10249560" cy="326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Lara Lorke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aphicFrame>
        <p:nvGraphicFramePr>
          <p:cNvPr id="232" name="Inhaltsplatzhalter 6"/>
          <p:cNvGraphicFramePr/>
          <p:nvPr/>
        </p:nvGraphicFramePr>
        <p:xfrm>
          <a:off x="565200" y="2160720"/>
          <a:ext cx="7335360" cy="2485080"/>
        </p:xfrm>
        <a:graphic>
          <a:graphicData uri="http://schemas.openxmlformats.org/drawingml/2006/table">
            <a:tbl>
              <a:tblPr/>
              <a:tblGrid>
                <a:gridCol w="3667680"/>
                <a:gridCol w="3667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Number: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7466627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  <a:tr h="6314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E-Mail: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Inf22132@lehre.dhbw-stuttgart.de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</a:tr>
              <a:tr h="704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Role: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System Architect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</a:tbl>
          </a:graphicData>
        </a:graphic>
      </p:graphicFrame>
      <p:pic>
        <p:nvPicPr>
          <p:cNvPr id="233" name="Grafik 2" descr="Ein Bild, das Person, Menschliches Gesicht, Kleidung, Lächeln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8506440" y="1256760"/>
            <a:ext cx="274104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roup 7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604" name="Oval 8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05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06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07" name="Oval 11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08" name="Oval 12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09" name="Oval 13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0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1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2" name="Oval 16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3" name="Oval 17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4" name="Oval 18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5" name="Oval 19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6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7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8" name="Oval 22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19" name="Oval 23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20" name="Oval 24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21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22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23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24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25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26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27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628" name="Straight Connector 33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629" name="Rectangle 3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630" name="Group 37"/>
          <p:cNvGrpSpPr/>
          <p:nvPr/>
        </p:nvGrpSpPr>
        <p:grpSpPr>
          <a:xfrm>
            <a:off x="10290240" y="0"/>
            <a:ext cx="1901520" cy="6857640"/>
            <a:chOff x="10290240" y="0"/>
            <a:chExt cx="1901520" cy="6857640"/>
          </a:xfrm>
        </p:grpSpPr>
        <p:sp>
          <p:nvSpPr>
            <p:cNvPr id="631" name="Oval 38"/>
            <p:cNvSpPr/>
            <p:nvPr/>
          </p:nvSpPr>
          <p:spPr>
            <a:xfrm>
              <a:off x="1029024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32" name="Freeform 85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33" name="Freeform 86"/>
            <p:cNvSpPr/>
            <p:nvPr/>
          </p:nvSpPr>
          <p:spPr>
            <a:xfrm>
              <a:off x="11653200" y="629496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34" name="Freeform 87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35" name="Freeform 88"/>
            <p:cNvSpPr/>
            <p:nvPr/>
          </p:nvSpPr>
          <p:spPr>
            <a:xfrm>
              <a:off x="11653200" y="21805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36" name="Freeform 89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37" name="Freeform 97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5580000" y="4169520"/>
            <a:ext cx="647928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This is the end</a:t>
            </a:r>
            <a:br>
              <a:rPr sz="6000"/>
            </a:b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dear audience</a:t>
            </a:r>
            <a:endParaRPr b="0" lang="de-DE" sz="6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639" name="Picture 3" descr=""/>
          <p:cNvPicPr/>
          <p:nvPr/>
        </p:nvPicPr>
        <p:blipFill>
          <a:blip r:embed="rId1"/>
          <a:srcRect l="19656" t="0" r="39783" b="-3"/>
          <a:stretch/>
        </p:blipFill>
        <p:spPr>
          <a:xfrm>
            <a:off x="0" y="0"/>
            <a:ext cx="4173120" cy="6857640"/>
          </a:xfrm>
          <a:prstGeom prst="rect">
            <a:avLst/>
          </a:prstGeom>
          <a:ln w="0">
            <a:noFill/>
          </a:ln>
        </p:spPr>
      </p:pic>
      <p:cxnSp>
        <p:nvCxnSpPr>
          <p:cNvPr id="640" name="Straight Connector 46"/>
          <p:cNvCxnSpPr/>
          <p:nvPr/>
        </p:nvCxnSpPr>
        <p:spPr>
          <a:xfrm>
            <a:off x="4739400" y="6086880"/>
            <a:ext cx="688428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Armin Taktar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aphicFrame>
        <p:nvGraphicFramePr>
          <p:cNvPr id="235" name="Inhaltsplatzhalter 6"/>
          <p:cNvGraphicFramePr/>
          <p:nvPr/>
        </p:nvGraphicFramePr>
        <p:xfrm>
          <a:off x="565200" y="2160720"/>
          <a:ext cx="7335360" cy="2476080"/>
        </p:xfrm>
        <a:graphic>
          <a:graphicData uri="http://schemas.openxmlformats.org/drawingml/2006/table">
            <a:tbl>
              <a:tblPr/>
              <a:tblGrid>
                <a:gridCol w="3667680"/>
                <a:gridCol w="3667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Number: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8496233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E-Mail: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Inf22148@lehre.dhbw-stuttgart.de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</a:tr>
              <a:tr h="704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Role: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System Architect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</a:tbl>
          </a:graphicData>
        </a:graphic>
      </p:graphicFrame>
      <p:pic>
        <p:nvPicPr>
          <p:cNvPr id="236" name="Grafik 3" descr="Ein Bild, das Menschliches Gesicht, Person, Selfie, Im Haus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8797680" y="1288080"/>
            <a:ext cx="274032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Ümmühan Ay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aphicFrame>
        <p:nvGraphicFramePr>
          <p:cNvPr id="238" name="Inhaltsplatzhalter 6"/>
          <p:cNvGraphicFramePr/>
          <p:nvPr/>
        </p:nvGraphicFramePr>
        <p:xfrm>
          <a:off x="565200" y="2160720"/>
          <a:ext cx="7335360" cy="2476080"/>
        </p:xfrm>
        <a:graphic>
          <a:graphicData uri="http://schemas.openxmlformats.org/drawingml/2006/table">
            <a:tbl>
              <a:tblPr/>
              <a:tblGrid>
                <a:gridCol w="3667680"/>
                <a:gridCol w="3667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Number: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7060837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E-Mail: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Inf22124@lehre.dhbw-stuttgart.de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</a:tr>
              <a:tr h="704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Role: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Documentation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</a:tbl>
          </a:graphicData>
        </a:graphic>
      </p:graphicFrame>
      <p:pic>
        <p:nvPicPr>
          <p:cNvPr id="239" name="Grafik 2" descr="Ein Bild, das Menschliches Gesicht, Person, Lächeln, Kleidung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8814600" y="1523880"/>
            <a:ext cx="2742840" cy="365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Rafael Sancho Pernas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aphicFrame>
        <p:nvGraphicFramePr>
          <p:cNvPr id="241" name="Inhaltsplatzhalter 6"/>
          <p:cNvGraphicFramePr/>
          <p:nvPr/>
        </p:nvGraphicFramePr>
        <p:xfrm>
          <a:off x="565200" y="2160720"/>
          <a:ext cx="7335360" cy="2476080"/>
        </p:xfrm>
        <a:graphic>
          <a:graphicData uri="http://schemas.openxmlformats.org/drawingml/2006/table">
            <a:tbl>
              <a:tblPr/>
              <a:tblGrid>
                <a:gridCol w="3667680"/>
                <a:gridCol w="3667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Number: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4970668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E-Mail: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Inf22078@lehre.dhbw-stuttgart.de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</a:tr>
              <a:tr h="704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Role: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Developer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</a:tbl>
          </a:graphicData>
        </a:graphic>
      </p:graphicFrame>
      <p:pic>
        <p:nvPicPr>
          <p:cNvPr id="242" name="Grafik 2" descr="Ein Bild, das Menschliches Gesicht, Person, Wand, Bart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8748720" y="1397880"/>
            <a:ext cx="274284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000000"/>
                </a:solidFill>
                <a:latin typeface="Neue Haas Grotesk Text Pro"/>
              </a:rPr>
              <a:t>Kyle Zieher</a:t>
            </a:r>
            <a:endParaRPr b="0" lang="de-DE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aphicFrame>
        <p:nvGraphicFramePr>
          <p:cNvPr id="244" name="Inhaltsplatzhalter 6"/>
          <p:cNvGraphicFramePr/>
          <p:nvPr/>
        </p:nvGraphicFramePr>
        <p:xfrm>
          <a:off x="565200" y="2160720"/>
          <a:ext cx="7335360" cy="2476080"/>
        </p:xfrm>
        <a:graphic>
          <a:graphicData uri="http://schemas.openxmlformats.org/drawingml/2006/table">
            <a:tbl>
              <a:tblPr/>
              <a:tblGrid>
                <a:gridCol w="3667680"/>
                <a:gridCol w="3667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de-DE" sz="1800" spc="-1" strike="noStrike">
                        <a:solidFill>
                          <a:schemeClr val="lt1"/>
                        </a:solidFill>
                        <a:latin typeface="Neue Haas Grotesk Text Pro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Student Number: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7629137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E-Mail: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Inf22210@lehre.dhbw-stuttgart.de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ce7fa"/>
                    </a:solidFill>
                  </a:tcPr>
                </a:tc>
              </a:tr>
              <a:tr h="704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800" spc="-1" strike="noStrike">
                          <a:solidFill>
                            <a:srgbClr val="000000"/>
                          </a:solidFill>
                          <a:latin typeface="Neue Haas Grotesk Text Pro"/>
                        </a:rPr>
                        <a:t>Role: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Test Manager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8cdf5"/>
                    </a:solidFill>
                  </a:tcPr>
                </a:tc>
              </a:tr>
            </a:tbl>
          </a:graphicData>
        </a:graphic>
      </p:graphicFrame>
      <p:pic>
        <p:nvPicPr>
          <p:cNvPr id="245" name="Grafik 2" descr="Ein Bild, das Menschliches Gesicht, Person, Wand, Im Haus enthält.&#10;&#10;Beschreibung automatisch generiert."/>
          <p:cNvPicPr/>
          <p:nvPr/>
        </p:nvPicPr>
        <p:blipFill>
          <a:blip r:embed="rId1"/>
          <a:stretch/>
        </p:blipFill>
        <p:spPr>
          <a:xfrm>
            <a:off x="8675640" y="1097640"/>
            <a:ext cx="224604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2f3f0"/>
      </a:lt2>
      <a:accent1>
        <a:srgbClr val="8429e7"/>
      </a:accent1>
      <a:accent2>
        <a:srgbClr val="453cdc"/>
      </a:accent2>
      <a:accent3>
        <a:srgbClr val="296de7"/>
      </a:accent3>
      <a:accent4>
        <a:srgbClr val="17aad5"/>
      </a:accent4>
      <a:accent5>
        <a:srgbClr val="22c2a3"/>
      </a:accent5>
      <a:accent6>
        <a:srgbClr val="16c65b"/>
      </a:accent6>
      <a:hlink>
        <a:srgbClr val="339a98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2f3f0"/>
      </a:lt2>
      <a:accent1>
        <a:srgbClr val="8429e7"/>
      </a:accent1>
      <a:accent2>
        <a:srgbClr val="453cdc"/>
      </a:accent2>
      <a:accent3>
        <a:srgbClr val="296de7"/>
      </a:accent3>
      <a:accent4>
        <a:srgbClr val="17aad5"/>
      </a:accent4>
      <a:accent5>
        <a:srgbClr val="22c2a3"/>
      </a:accent5>
      <a:accent6>
        <a:srgbClr val="16c65b"/>
      </a:accent6>
      <a:hlink>
        <a:srgbClr val="339a98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2f3f0"/>
      </a:lt2>
      <a:accent1>
        <a:srgbClr val="8429e7"/>
      </a:accent1>
      <a:accent2>
        <a:srgbClr val="453cdc"/>
      </a:accent2>
      <a:accent3>
        <a:srgbClr val="296de7"/>
      </a:accent3>
      <a:accent4>
        <a:srgbClr val="17aad5"/>
      </a:accent4>
      <a:accent5>
        <a:srgbClr val="22c2a3"/>
      </a:accent5>
      <a:accent6>
        <a:srgbClr val="16c65b"/>
      </a:accent6>
      <a:hlink>
        <a:srgbClr val="339a98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D7D59FC1E2DE1438F95520C96621CF6" ma:contentTypeVersion="3" ma:contentTypeDescription="Ein neues Dokument erstellen." ma:contentTypeScope="" ma:versionID="272e7d202627d0468c1b6c30ff927f89">
  <xsd:schema xmlns:xsd="http://www.w3.org/2001/XMLSchema" xmlns:xs="http://www.w3.org/2001/XMLSchema" xmlns:p="http://schemas.microsoft.com/office/2006/metadata/properties" xmlns:ns2="aa1f0b7d-b43c-4dbb-92f5-cfdd0a0c087a" targetNamespace="http://schemas.microsoft.com/office/2006/metadata/properties" ma:root="true" ma:fieldsID="2828c10eac8149d22f8e6284aacf8b72" ns2:_="">
    <xsd:import namespace="aa1f0b7d-b43c-4dbb-92f5-cfdd0a0c0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f0b7d-b43c-4dbb-92f5-cfdd0a0c0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1BC7DF-9329-412E-BF09-9CABD13E3B2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A500D60-1C45-4A4D-B02D-80B7F6FD12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3C0E4-DBEB-4556-82FE-DFCC363A0223}">
  <ds:schemaRefs>
    <ds:schemaRef ds:uri="aa1f0b7d-b43c-4dbb-92f5-cfdd0a0c08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LibreOffice/7.5.4.2$Windows_X86_64 LibreOffice_project/36ccfdc35048b057fd9854c757a8b67ec53977b6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2023-11-04T19:41:11Z</dcterms:created>
  <dc:creator/>
  <dc:description/>
  <dc:language>de-DE</dc:language>
  <cp:lastModifiedBy/>
  <dcterms:modified xsi:type="dcterms:W3CDTF">2023-11-08T08:49:36Z</dcterms:modified>
  <cp:revision>278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0x0101002D7D59FC1E2DE1438F95520C96621CF6</vt:lpwstr>
  </property>
  <property fmtid="{D5CDD505-2E9C-101B-9397-08002B2CF9AE}" pid="3" name="PresentationFormat">
    <vt:lpwstr>Breitbild</vt:lpwstr>
  </property>
  <property fmtid="{D5CDD505-2E9C-101B-9397-08002B2CF9AE}" pid="4" name="Slides">
    <vt:i4>50</vt:i4>
  </property>
</Properties>
</file>